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1018" r:id="rId2"/>
    <p:sldId id="954" r:id="rId3"/>
    <p:sldId id="101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33CC"/>
    <a:srgbClr val="FF7C80"/>
    <a:srgbClr val="00FF00"/>
    <a:srgbClr val="262626"/>
    <a:srgbClr val="FF99CC"/>
    <a:srgbClr val="008000"/>
    <a:srgbClr val="FF00FF"/>
    <a:srgbClr val="00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45870-9A95-CD21-21C0-58901F48F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FE73B7-8BE6-92E4-71B6-9AEF04F1917F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フラクタル図形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EAB70CBF-5BB5-7E4F-8898-7ED80D8CB613}"/>
              </a:ext>
            </a:extLst>
          </p:cNvPr>
          <p:cNvGrpSpPr/>
          <p:nvPr/>
        </p:nvGrpSpPr>
        <p:grpSpPr>
          <a:xfrm>
            <a:off x="3723767" y="1120140"/>
            <a:ext cx="2460243" cy="2101850"/>
            <a:chOff x="3723767" y="1120140"/>
            <a:chExt cx="2460243" cy="210185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B12E2FA-6CD0-B450-A36B-5C0DC6FB5B8B}"/>
                </a:ext>
              </a:extLst>
            </p:cNvPr>
            <p:cNvGrpSpPr/>
            <p:nvPr/>
          </p:nvGrpSpPr>
          <p:grpSpPr>
            <a:xfrm>
              <a:off x="4338829" y="1120140"/>
              <a:ext cx="1230122" cy="1060450"/>
              <a:chOff x="1615059" y="1111250"/>
              <a:chExt cx="2607564" cy="224790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601B715C-E599-7CE7-47DD-E2FBB4D05577}"/>
                  </a:ext>
                </a:extLst>
              </p:cNvPr>
              <p:cNvGrpSpPr/>
              <p:nvPr/>
            </p:nvGrpSpPr>
            <p:grpSpPr>
              <a:xfrm>
                <a:off x="1615059" y="223520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2" name="二等辺三角形 1">
                  <a:extLst>
                    <a:ext uri="{FF2B5EF4-FFF2-40B4-BE49-F238E27FC236}">
                      <a16:creationId xmlns:a16="http://schemas.microsoft.com/office/drawing/2014/main" id="{79F94310-D00E-91F1-57D9-F6D3A83F8573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" name="二等辺三角形 2">
                  <a:extLst>
                    <a:ext uri="{FF2B5EF4-FFF2-40B4-BE49-F238E27FC236}">
                      <a16:creationId xmlns:a16="http://schemas.microsoft.com/office/drawing/2014/main" id="{82833CE6-B956-76A6-31B5-E7DD2BAAB7B0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" name="二等辺三角形 3">
                  <a:extLst>
                    <a:ext uri="{FF2B5EF4-FFF2-40B4-BE49-F238E27FC236}">
                      <a16:creationId xmlns:a16="http://schemas.microsoft.com/office/drawing/2014/main" id="{77F60FA4-A645-2580-717A-2B94663EB138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729F499-B844-E74B-E8C1-2352E6128CF6}"/>
                  </a:ext>
                </a:extLst>
              </p:cNvPr>
              <p:cNvGrpSpPr/>
              <p:nvPr/>
            </p:nvGrpSpPr>
            <p:grpSpPr>
              <a:xfrm>
                <a:off x="2918841" y="223520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7" name="二等辺三角形 6">
                  <a:extLst>
                    <a:ext uri="{FF2B5EF4-FFF2-40B4-BE49-F238E27FC236}">
                      <a16:creationId xmlns:a16="http://schemas.microsoft.com/office/drawing/2014/main" id="{D1FB0A2E-A73C-265D-D0E0-B10C5533D589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二等辺三角形 7">
                  <a:extLst>
                    <a:ext uri="{FF2B5EF4-FFF2-40B4-BE49-F238E27FC236}">
                      <a16:creationId xmlns:a16="http://schemas.microsoft.com/office/drawing/2014/main" id="{ABDDBA68-9072-5E7A-A0E3-02A7A99C08A0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二等辺三角形 8">
                  <a:extLst>
                    <a:ext uri="{FF2B5EF4-FFF2-40B4-BE49-F238E27FC236}">
                      <a16:creationId xmlns:a16="http://schemas.microsoft.com/office/drawing/2014/main" id="{828869C8-3F6B-CF24-0A44-C21FA5B68044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4A1077E-3531-5D83-6410-547D56C5456E}"/>
                  </a:ext>
                </a:extLst>
              </p:cNvPr>
              <p:cNvGrpSpPr/>
              <p:nvPr/>
            </p:nvGrpSpPr>
            <p:grpSpPr>
              <a:xfrm>
                <a:off x="2266949" y="111125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12" name="二等辺三角形 11">
                  <a:extLst>
                    <a:ext uri="{FF2B5EF4-FFF2-40B4-BE49-F238E27FC236}">
                      <a16:creationId xmlns:a16="http://schemas.microsoft.com/office/drawing/2014/main" id="{3AC093FA-5563-B60C-63D5-FE40A3B64AAB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二等辺三角形 12">
                  <a:extLst>
                    <a:ext uri="{FF2B5EF4-FFF2-40B4-BE49-F238E27FC236}">
                      <a16:creationId xmlns:a16="http://schemas.microsoft.com/office/drawing/2014/main" id="{F25176E1-7400-8670-E906-F489A0FCB4D2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二等辺三角形 13">
                  <a:extLst>
                    <a:ext uri="{FF2B5EF4-FFF2-40B4-BE49-F238E27FC236}">
                      <a16:creationId xmlns:a16="http://schemas.microsoft.com/office/drawing/2014/main" id="{B089D6DC-AC10-AA71-2D35-81BD77D73200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6B186BE-69CF-079B-58DE-28CC59469000}"/>
                </a:ext>
              </a:extLst>
            </p:cNvPr>
            <p:cNvGrpSpPr/>
            <p:nvPr/>
          </p:nvGrpSpPr>
          <p:grpSpPr>
            <a:xfrm>
              <a:off x="3723767" y="2161540"/>
              <a:ext cx="1230122" cy="1060450"/>
              <a:chOff x="1615059" y="1111250"/>
              <a:chExt cx="2607564" cy="2247900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2254C9C-91DA-0B91-A6D4-0EF68C5877DD}"/>
                  </a:ext>
                </a:extLst>
              </p:cNvPr>
              <p:cNvGrpSpPr/>
              <p:nvPr/>
            </p:nvGrpSpPr>
            <p:grpSpPr>
              <a:xfrm>
                <a:off x="1615059" y="223520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26" name="二等辺三角形 25">
                  <a:extLst>
                    <a:ext uri="{FF2B5EF4-FFF2-40B4-BE49-F238E27FC236}">
                      <a16:creationId xmlns:a16="http://schemas.microsoft.com/office/drawing/2014/main" id="{3E163F26-FA2A-496F-CEDF-082C58BB7CF9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二等辺三角形 26">
                  <a:extLst>
                    <a:ext uri="{FF2B5EF4-FFF2-40B4-BE49-F238E27FC236}">
                      <a16:creationId xmlns:a16="http://schemas.microsoft.com/office/drawing/2014/main" id="{4C924CD1-8190-5F89-1CF2-D253B9463764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24A8A8F1-5894-4D95-65FA-8D2BB972307A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5AC40EF-654F-3134-44E7-7A5D23378E48}"/>
                  </a:ext>
                </a:extLst>
              </p:cNvPr>
              <p:cNvGrpSpPr/>
              <p:nvPr/>
            </p:nvGrpSpPr>
            <p:grpSpPr>
              <a:xfrm>
                <a:off x="2918841" y="223520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23" name="二等辺三角形 22">
                  <a:extLst>
                    <a:ext uri="{FF2B5EF4-FFF2-40B4-BE49-F238E27FC236}">
                      <a16:creationId xmlns:a16="http://schemas.microsoft.com/office/drawing/2014/main" id="{D8D13872-BA71-4683-42BA-487A0A8F974C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二等辺三角形 23">
                  <a:extLst>
                    <a:ext uri="{FF2B5EF4-FFF2-40B4-BE49-F238E27FC236}">
                      <a16:creationId xmlns:a16="http://schemas.microsoft.com/office/drawing/2014/main" id="{0F81AD9D-8004-0139-AC1C-46C02A4E0C00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二等辺三角形 24">
                  <a:extLst>
                    <a:ext uri="{FF2B5EF4-FFF2-40B4-BE49-F238E27FC236}">
                      <a16:creationId xmlns:a16="http://schemas.microsoft.com/office/drawing/2014/main" id="{4F3489DB-52F2-9330-0CF8-988ED57EF5DE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8596C88D-E8E3-5AB4-ACAC-983419409F94}"/>
                  </a:ext>
                </a:extLst>
              </p:cNvPr>
              <p:cNvGrpSpPr/>
              <p:nvPr/>
            </p:nvGrpSpPr>
            <p:grpSpPr>
              <a:xfrm>
                <a:off x="2266949" y="111125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20" name="二等辺三角形 19">
                  <a:extLst>
                    <a:ext uri="{FF2B5EF4-FFF2-40B4-BE49-F238E27FC236}">
                      <a16:creationId xmlns:a16="http://schemas.microsoft.com/office/drawing/2014/main" id="{4F07290B-5C95-95DA-C095-CF9F1C38A994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二等辺三角形 20">
                  <a:extLst>
                    <a:ext uri="{FF2B5EF4-FFF2-40B4-BE49-F238E27FC236}">
                      <a16:creationId xmlns:a16="http://schemas.microsoft.com/office/drawing/2014/main" id="{33154EE4-62EE-0347-91E4-9ED748D95089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二等辺三角形 21">
                  <a:extLst>
                    <a:ext uri="{FF2B5EF4-FFF2-40B4-BE49-F238E27FC236}">
                      <a16:creationId xmlns:a16="http://schemas.microsoft.com/office/drawing/2014/main" id="{2CE75E39-3573-FE7F-1DE2-50092E9C5E71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009B4520-093A-918A-AA7E-05949086893D}"/>
                </a:ext>
              </a:extLst>
            </p:cNvPr>
            <p:cNvGrpSpPr/>
            <p:nvPr/>
          </p:nvGrpSpPr>
          <p:grpSpPr>
            <a:xfrm>
              <a:off x="4953888" y="2161540"/>
              <a:ext cx="1230122" cy="1060450"/>
              <a:chOff x="1615059" y="1111250"/>
              <a:chExt cx="2607564" cy="224790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F1D840C-8DF8-D5E2-D823-10403C7D5288}"/>
                  </a:ext>
                </a:extLst>
              </p:cNvPr>
              <p:cNvGrpSpPr/>
              <p:nvPr/>
            </p:nvGrpSpPr>
            <p:grpSpPr>
              <a:xfrm>
                <a:off x="1615059" y="223520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39" name="二等辺三角形 38">
                  <a:extLst>
                    <a:ext uri="{FF2B5EF4-FFF2-40B4-BE49-F238E27FC236}">
                      <a16:creationId xmlns:a16="http://schemas.microsoft.com/office/drawing/2014/main" id="{482D3355-3C3A-342C-F65C-C46CDB956556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二等辺三角形 39">
                  <a:extLst>
                    <a:ext uri="{FF2B5EF4-FFF2-40B4-BE49-F238E27FC236}">
                      <a16:creationId xmlns:a16="http://schemas.microsoft.com/office/drawing/2014/main" id="{AB99E169-A9FE-53E2-9810-6F9078F8E20B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二等辺三角形 40">
                  <a:extLst>
                    <a:ext uri="{FF2B5EF4-FFF2-40B4-BE49-F238E27FC236}">
                      <a16:creationId xmlns:a16="http://schemas.microsoft.com/office/drawing/2014/main" id="{3BE0A502-F50D-3FF4-DB0F-541B6AEC69AA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F14A37-DE4D-E71A-9814-286275F7F691}"/>
                  </a:ext>
                </a:extLst>
              </p:cNvPr>
              <p:cNvGrpSpPr/>
              <p:nvPr/>
            </p:nvGrpSpPr>
            <p:grpSpPr>
              <a:xfrm>
                <a:off x="2918841" y="223520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36" name="二等辺三角形 35">
                  <a:extLst>
                    <a:ext uri="{FF2B5EF4-FFF2-40B4-BE49-F238E27FC236}">
                      <a16:creationId xmlns:a16="http://schemas.microsoft.com/office/drawing/2014/main" id="{96D20442-26F9-1C9F-318E-F81AB7FF3963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>
                  <a:extLst>
                    <a:ext uri="{FF2B5EF4-FFF2-40B4-BE49-F238E27FC236}">
                      <a16:creationId xmlns:a16="http://schemas.microsoft.com/office/drawing/2014/main" id="{81B7DAD7-4CB9-24C1-A715-BDCB3798A6BE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二等辺三角形 37">
                  <a:extLst>
                    <a:ext uri="{FF2B5EF4-FFF2-40B4-BE49-F238E27FC236}">
                      <a16:creationId xmlns:a16="http://schemas.microsoft.com/office/drawing/2014/main" id="{D079540E-0485-9937-47D1-DB33228337F2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39C6C7E9-EAB3-5E04-B43B-9ADD10E8C523}"/>
                  </a:ext>
                </a:extLst>
              </p:cNvPr>
              <p:cNvGrpSpPr/>
              <p:nvPr/>
            </p:nvGrpSpPr>
            <p:grpSpPr>
              <a:xfrm>
                <a:off x="2266949" y="1111250"/>
                <a:ext cx="1303782" cy="1123950"/>
                <a:chOff x="1615059" y="2235200"/>
                <a:chExt cx="1303782" cy="1123950"/>
              </a:xfrm>
            </p:grpSpPr>
            <p:sp>
              <p:nvSpPr>
                <p:cNvPr id="33" name="二等辺三角形 32">
                  <a:extLst>
                    <a:ext uri="{FF2B5EF4-FFF2-40B4-BE49-F238E27FC236}">
                      <a16:creationId xmlns:a16="http://schemas.microsoft.com/office/drawing/2014/main" id="{695F8A97-85AA-7DD1-2AEE-FBD5D95D2850}"/>
                    </a:ext>
                  </a:extLst>
                </p:cNvPr>
                <p:cNvSpPr/>
                <p:nvPr/>
              </p:nvSpPr>
              <p:spPr>
                <a:xfrm>
                  <a:off x="1615059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二等辺三角形 33">
                  <a:extLst>
                    <a:ext uri="{FF2B5EF4-FFF2-40B4-BE49-F238E27FC236}">
                      <a16:creationId xmlns:a16="http://schemas.microsoft.com/office/drawing/2014/main" id="{84932DF7-CA3A-BCBF-97B7-F654A5282011}"/>
                    </a:ext>
                  </a:extLst>
                </p:cNvPr>
                <p:cNvSpPr/>
                <p:nvPr/>
              </p:nvSpPr>
              <p:spPr>
                <a:xfrm>
                  <a:off x="2266950" y="2797175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二等辺三角形 34">
                  <a:extLst>
                    <a:ext uri="{FF2B5EF4-FFF2-40B4-BE49-F238E27FC236}">
                      <a16:creationId xmlns:a16="http://schemas.microsoft.com/office/drawing/2014/main" id="{4B1E3C4B-9F29-0D6E-AB6E-86C8BFDD2C8E}"/>
                    </a:ext>
                  </a:extLst>
                </p:cNvPr>
                <p:cNvSpPr/>
                <p:nvPr/>
              </p:nvSpPr>
              <p:spPr>
                <a:xfrm>
                  <a:off x="1941004" y="2235200"/>
                  <a:ext cx="651891" cy="56197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4B8DBA31-3B2A-36AF-6A9A-2B36FCA0A8C5}"/>
              </a:ext>
            </a:extLst>
          </p:cNvPr>
          <p:cNvGrpSpPr/>
          <p:nvPr/>
        </p:nvGrpSpPr>
        <p:grpSpPr>
          <a:xfrm>
            <a:off x="6675594" y="1120140"/>
            <a:ext cx="2459479" cy="2101850"/>
            <a:chOff x="3907409" y="833438"/>
            <a:chExt cx="2687965" cy="2297112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703B14D-6C06-88B7-31DF-363230F43B0F}"/>
                </a:ext>
              </a:extLst>
            </p:cNvPr>
            <p:cNvGrpSpPr/>
            <p:nvPr/>
          </p:nvGrpSpPr>
          <p:grpSpPr>
            <a:xfrm>
              <a:off x="3907409" y="1981200"/>
              <a:ext cx="1345329" cy="1149350"/>
              <a:chOff x="3907409" y="1028700"/>
              <a:chExt cx="2460243" cy="2101850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9F26E23-0656-CC9A-93AD-8B22364D36A9}"/>
                  </a:ext>
                </a:extLst>
              </p:cNvPr>
              <p:cNvGrpSpPr/>
              <p:nvPr/>
            </p:nvGrpSpPr>
            <p:grpSpPr>
              <a:xfrm>
                <a:off x="4522471" y="10287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19C2519E-09C6-1AD5-E1C8-624B5B533820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75" name="二等辺三角形 74">
                    <a:extLst>
                      <a:ext uri="{FF2B5EF4-FFF2-40B4-BE49-F238E27FC236}">
                        <a16:creationId xmlns:a16="http://schemas.microsoft.com/office/drawing/2014/main" id="{FF86A8DC-FAA5-C173-FF28-C8C748A5FAEC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F2F187C9-D8B8-4FDD-745C-7DF0A990998C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160F2E4A-5903-A0A9-B36D-D9D8BBAD0826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435C183D-B787-AB1C-24C7-E7F551741F38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72" name="二等辺三角形 71">
                    <a:extLst>
                      <a:ext uri="{FF2B5EF4-FFF2-40B4-BE49-F238E27FC236}">
                        <a16:creationId xmlns:a16="http://schemas.microsoft.com/office/drawing/2014/main" id="{318FC64F-5BA1-D608-72F1-2D6FEBD4C90D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二等辺三角形 72">
                    <a:extLst>
                      <a:ext uri="{FF2B5EF4-FFF2-40B4-BE49-F238E27FC236}">
                        <a16:creationId xmlns:a16="http://schemas.microsoft.com/office/drawing/2014/main" id="{349508CC-7883-4E8B-8A11-3153D73C0A4F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二等辺三角形 73">
                    <a:extLst>
                      <a:ext uri="{FF2B5EF4-FFF2-40B4-BE49-F238E27FC236}">
                        <a16:creationId xmlns:a16="http://schemas.microsoft.com/office/drawing/2014/main" id="{4A30CBEA-7607-8F9B-C49A-811D567360D7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49D98E05-46BC-92AD-A53E-8D65C318BE6D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69" name="二等辺三角形 68">
                    <a:extLst>
                      <a:ext uri="{FF2B5EF4-FFF2-40B4-BE49-F238E27FC236}">
                        <a16:creationId xmlns:a16="http://schemas.microsoft.com/office/drawing/2014/main" id="{D76C6A24-FA46-5628-5728-C480F5444B09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二等辺三角形 69">
                    <a:extLst>
                      <a:ext uri="{FF2B5EF4-FFF2-40B4-BE49-F238E27FC236}">
                        <a16:creationId xmlns:a16="http://schemas.microsoft.com/office/drawing/2014/main" id="{25A492D7-B757-4D14-2093-78506EE3A3E2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二等辺三角形 70">
                    <a:extLst>
                      <a:ext uri="{FF2B5EF4-FFF2-40B4-BE49-F238E27FC236}">
                        <a16:creationId xmlns:a16="http://schemas.microsoft.com/office/drawing/2014/main" id="{605F02A3-600E-BC16-E606-D4E8C45BC22E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3200F96-2A4E-B46B-2020-93C4478EACEE}"/>
                  </a:ext>
                </a:extLst>
              </p:cNvPr>
              <p:cNvGrpSpPr/>
              <p:nvPr/>
            </p:nvGrpSpPr>
            <p:grpSpPr>
              <a:xfrm>
                <a:off x="3907409" y="20701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7C367E93-F13B-E6EC-3539-78E2266D58C0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88" name="二等辺三角形 87">
                    <a:extLst>
                      <a:ext uri="{FF2B5EF4-FFF2-40B4-BE49-F238E27FC236}">
                        <a16:creationId xmlns:a16="http://schemas.microsoft.com/office/drawing/2014/main" id="{2C62048E-C456-A7ED-F35F-590E1868E5A2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二等辺三角形 88">
                    <a:extLst>
                      <a:ext uri="{FF2B5EF4-FFF2-40B4-BE49-F238E27FC236}">
                        <a16:creationId xmlns:a16="http://schemas.microsoft.com/office/drawing/2014/main" id="{44DC41A9-CC69-411F-0250-0A4AEB3D78DA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二等辺三角形 89">
                    <a:extLst>
                      <a:ext uri="{FF2B5EF4-FFF2-40B4-BE49-F238E27FC236}">
                        <a16:creationId xmlns:a16="http://schemas.microsoft.com/office/drawing/2014/main" id="{B6DEFC96-5E31-280A-3DC9-E3690E61FF24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09F71FA0-499A-722F-144F-DF421726E92C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85" name="二等辺三角形 84">
                    <a:extLst>
                      <a:ext uri="{FF2B5EF4-FFF2-40B4-BE49-F238E27FC236}">
                        <a16:creationId xmlns:a16="http://schemas.microsoft.com/office/drawing/2014/main" id="{6ED43E43-5127-FAB6-2262-024319CA1F58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二等辺三角形 85">
                    <a:extLst>
                      <a:ext uri="{FF2B5EF4-FFF2-40B4-BE49-F238E27FC236}">
                        <a16:creationId xmlns:a16="http://schemas.microsoft.com/office/drawing/2014/main" id="{E51447AD-00C9-776E-8EAA-71FC8A3D6A31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二等辺三角形 86">
                    <a:extLst>
                      <a:ext uri="{FF2B5EF4-FFF2-40B4-BE49-F238E27FC236}">
                        <a16:creationId xmlns:a16="http://schemas.microsoft.com/office/drawing/2014/main" id="{E89893E0-0E6E-C365-7173-0A0379696A85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A20CC761-EEB7-0510-E83F-12C0E435944A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82" name="二等辺三角形 81">
                    <a:extLst>
                      <a:ext uri="{FF2B5EF4-FFF2-40B4-BE49-F238E27FC236}">
                        <a16:creationId xmlns:a16="http://schemas.microsoft.com/office/drawing/2014/main" id="{889B2389-CBD0-CEE3-3B38-7207C949E6E3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E743E2F2-86AB-12B0-CABE-AA8938ACF900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D0E31561-198F-5934-A659-38B990BDB9E3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5979EFF9-D86C-4C4D-6456-D93F2B331B43}"/>
                  </a:ext>
                </a:extLst>
              </p:cNvPr>
              <p:cNvGrpSpPr/>
              <p:nvPr/>
            </p:nvGrpSpPr>
            <p:grpSpPr>
              <a:xfrm>
                <a:off x="5137530" y="20701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110D99B5-5043-2ED6-040E-F680281B0B2F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01" name="二等辺三角形 100">
                    <a:extLst>
                      <a:ext uri="{FF2B5EF4-FFF2-40B4-BE49-F238E27FC236}">
                        <a16:creationId xmlns:a16="http://schemas.microsoft.com/office/drawing/2014/main" id="{C0564FC8-CD2C-4A5D-F571-5EC1480135DD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二等辺三角形 101">
                    <a:extLst>
                      <a:ext uri="{FF2B5EF4-FFF2-40B4-BE49-F238E27FC236}">
                        <a16:creationId xmlns:a16="http://schemas.microsoft.com/office/drawing/2014/main" id="{47EEC5AF-BFDA-58DF-942A-FFF0DD4C7F62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二等辺三角形 102">
                    <a:extLst>
                      <a:ext uri="{FF2B5EF4-FFF2-40B4-BE49-F238E27FC236}">
                        <a16:creationId xmlns:a16="http://schemas.microsoft.com/office/drawing/2014/main" id="{739F4CF5-E6AD-A992-7DAB-FAFB2DF9A30B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2B23AC1E-FF72-E893-8400-24A0F9F7776E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98" name="二等辺三角形 97">
                    <a:extLst>
                      <a:ext uri="{FF2B5EF4-FFF2-40B4-BE49-F238E27FC236}">
                        <a16:creationId xmlns:a16="http://schemas.microsoft.com/office/drawing/2014/main" id="{EC67659B-5F67-1F7D-4462-34BAF7D15C30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二等辺三角形 98">
                    <a:extLst>
                      <a:ext uri="{FF2B5EF4-FFF2-40B4-BE49-F238E27FC236}">
                        <a16:creationId xmlns:a16="http://schemas.microsoft.com/office/drawing/2014/main" id="{4B118298-A7C7-80A1-08B6-B200C37D5D39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二等辺三角形 99">
                    <a:extLst>
                      <a:ext uri="{FF2B5EF4-FFF2-40B4-BE49-F238E27FC236}">
                        <a16:creationId xmlns:a16="http://schemas.microsoft.com/office/drawing/2014/main" id="{D0E56D2A-C99E-AD48-B250-C28488698133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D0DDF1D7-A9FC-0F39-0AB3-2565249039FC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95" name="二等辺三角形 94">
                    <a:extLst>
                      <a:ext uri="{FF2B5EF4-FFF2-40B4-BE49-F238E27FC236}">
                        <a16:creationId xmlns:a16="http://schemas.microsoft.com/office/drawing/2014/main" id="{3756ADD1-382F-CD64-6B01-C875D390B407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二等辺三角形 95">
                    <a:extLst>
                      <a:ext uri="{FF2B5EF4-FFF2-40B4-BE49-F238E27FC236}">
                        <a16:creationId xmlns:a16="http://schemas.microsoft.com/office/drawing/2014/main" id="{EE56A638-FD82-72C6-20EF-C9BD51F336F5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96">
                    <a:extLst>
                      <a:ext uri="{FF2B5EF4-FFF2-40B4-BE49-F238E27FC236}">
                        <a16:creationId xmlns:a16="http://schemas.microsoft.com/office/drawing/2014/main" id="{7764FEAD-271A-D7DB-1DC4-F7404BFCF1BE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32714B4E-F606-A520-F2EB-240FAA789DFE}"/>
                </a:ext>
              </a:extLst>
            </p:cNvPr>
            <p:cNvGrpSpPr/>
            <p:nvPr/>
          </p:nvGrpSpPr>
          <p:grpSpPr>
            <a:xfrm>
              <a:off x="5250045" y="1981200"/>
              <a:ext cx="1345329" cy="1149350"/>
              <a:chOff x="3907409" y="1028700"/>
              <a:chExt cx="2460243" cy="2101850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7AD25E8A-ABB0-AC6E-DDD5-7BCE13017A28}"/>
                  </a:ext>
                </a:extLst>
              </p:cNvPr>
              <p:cNvGrpSpPr/>
              <p:nvPr/>
            </p:nvGrpSpPr>
            <p:grpSpPr>
              <a:xfrm>
                <a:off x="4522471" y="10287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96FC1E56-EE37-8A53-6A12-B557F78179A1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42" name="二等辺三角形 141">
                    <a:extLst>
                      <a:ext uri="{FF2B5EF4-FFF2-40B4-BE49-F238E27FC236}">
                        <a16:creationId xmlns:a16="http://schemas.microsoft.com/office/drawing/2014/main" id="{74630FA7-C020-EA20-34CA-7C111874A458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二等辺三角形 142">
                    <a:extLst>
                      <a:ext uri="{FF2B5EF4-FFF2-40B4-BE49-F238E27FC236}">
                        <a16:creationId xmlns:a16="http://schemas.microsoft.com/office/drawing/2014/main" id="{93F23B40-744E-F507-18A6-A37F8E246E97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二等辺三角形 143">
                    <a:extLst>
                      <a:ext uri="{FF2B5EF4-FFF2-40B4-BE49-F238E27FC236}">
                        <a16:creationId xmlns:a16="http://schemas.microsoft.com/office/drawing/2014/main" id="{EA655F1A-46FB-7B40-B7B9-CE0121B8AFEB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A61AE4F8-0D80-5F27-4952-2A42B987AB40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39" name="二等辺三角形 138">
                    <a:extLst>
                      <a:ext uri="{FF2B5EF4-FFF2-40B4-BE49-F238E27FC236}">
                        <a16:creationId xmlns:a16="http://schemas.microsoft.com/office/drawing/2014/main" id="{595E7049-47D5-BA97-169D-457EC8BEACA7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二等辺三角形 139">
                    <a:extLst>
                      <a:ext uri="{FF2B5EF4-FFF2-40B4-BE49-F238E27FC236}">
                        <a16:creationId xmlns:a16="http://schemas.microsoft.com/office/drawing/2014/main" id="{FA202617-C160-97D9-5BE7-075B78F02A39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二等辺三角形 140">
                    <a:extLst>
                      <a:ext uri="{FF2B5EF4-FFF2-40B4-BE49-F238E27FC236}">
                        <a16:creationId xmlns:a16="http://schemas.microsoft.com/office/drawing/2014/main" id="{BCE422E9-ACE0-2BBB-AD44-D18497F802E8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E7EDEE18-756A-D504-EBA3-2627B6338B3F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36" name="二等辺三角形 135">
                    <a:extLst>
                      <a:ext uri="{FF2B5EF4-FFF2-40B4-BE49-F238E27FC236}">
                        <a16:creationId xmlns:a16="http://schemas.microsoft.com/office/drawing/2014/main" id="{47E8AC87-0E61-CFE4-02A8-A68544FA043F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二等辺三角形 136">
                    <a:extLst>
                      <a:ext uri="{FF2B5EF4-FFF2-40B4-BE49-F238E27FC236}">
                        <a16:creationId xmlns:a16="http://schemas.microsoft.com/office/drawing/2014/main" id="{3186DCF0-9123-0ED4-9063-27C0DCBE9F68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二等辺三角形 137">
                    <a:extLst>
                      <a:ext uri="{FF2B5EF4-FFF2-40B4-BE49-F238E27FC236}">
                        <a16:creationId xmlns:a16="http://schemas.microsoft.com/office/drawing/2014/main" id="{C51797A1-BE17-1046-3D30-AC9933DCFCA0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AB19F069-B868-23BA-A88F-E2D10F0C5AFF}"/>
                  </a:ext>
                </a:extLst>
              </p:cNvPr>
              <p:cNvGrpSpPr/>
              <p:nvPr/>
            </p:nvGrpSpPr>
            <p:grpSpPr>
              <a:xfrm>
                <a:off x="3907409" y="20701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E1842EF3-2BBF-0FFE-4D66-37AF76E3102A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616AA5D9-BE67-7F0F-B80D-A2EB52501678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二等辺三角形 130">
                    <a:extLst>
                      <a:ext uri="{FF2B5EF4-FFF2-40B4-BE49-F238E27FC236}">
                        <a16:creationId xmlns:a16="http://schemas.microsoft.com/office/drawing/2014/main" id="{F0FEAB58-2F31-269F-9844-C7B233172DE1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二等辺三角形 131">
                    <a:extLst>
                      <a:ext uri="{FF2B5EF4-FFF2-40B4-BE49-F238E27FC236}">
                        <a16:creationId xmlns:a16="http://schemas.microsoft.com/office/drawing/2014/main" id="{3910713F-B70A-2BB3-E444-6F1E79F30421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7C7FFE1D-AF05-01D2-DFD2-AB71DE7F621A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27" name="二等辺三角形 126">
                    <a:extLst>
                      <a:ext uri="{FF2B5EF4-FFF2-40B4-BE49-F238E27FC236}">
                        <a16:creationId xmlns:a16="http://schemas.microsoft.com/office/drawing/2014/main" id="{6E79E3FB-EB4C-BD23-BCCA-BE2426A8747C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二等辺三角形 127">
                    <a:extLst>
                      <a:ext uri="{FF2B5EF4-FFF2-40B4-BE49-F238E27FC236}">
                        <a16:creationId xmlns:a16="http://schemas.microsoft.com/office/drawing/2014/main" id="{7A058CE4-41C0-3973-70B3-0B92B10B606F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二等辺三角形 128">
                    <a:extLst>
                      <a:ext uri="{FF2B5EF4-FFF2-40B4-BE49-F238E27FC236}">
                        <a16:creationId xmlns:a16="http://schemas.microsoft.com/office/drawing/2014/main" id="{B0561B5F-79C1-F19E-F4B4-4A1A4CC7A6A0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31D15D55-F07E-8739-DFC5-34C1C3BC7763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24" name="二等辺三角形 123">
                    <a:extLst>
                      <a:ext uri="{FF2B5EF4-FFF2-40B4-BE49-F238E27FC236}">
                        <a16:creationId xmlns:a16="http://schemas.microsoft.com/office/drawing/2014/main" id="{2129C914-BBFA-E997-17B9-BE92C67D01F1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二等辺三角形 124">
                    <a:extLst>
                      <a:ext uri="{FF2B5EF4-FFF2-40B4-BE49-F238E27FC236}">
                        <a16:creationId xmlns:a16="http://schemas.microsoft.com/office/drawing/2014/main" id="{449A5934-9D87-291E-4584-152F82BCCCDD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二等辺三角形 125">
                    <a:extLst>
                      <a:ext uri="{FF2B5EF4-FFF2-40B4-BE49-F238E27FC236}">
                        <a16:creationId xmlns:a16="http://schemas.microsoft.com/office/drawing/2014/main" id="{E1E858E7-EFB5-7299-7B51-C7D08FF2E9FF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53D7B395-337F-6ED6-4660-776BE09EA7B4}"/>
                  </a:ext>
                </a:extLst>
              </p:cNvPr>
              <p:cNvGrpSpPr/>
              <p:nvPr/>
            </p:nvGrpSpPr>
            <p:grpSpPr>
              <a:xfrm>
                <a:off x="5137530" y="20701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D5BC5CE6-3EA4-C243-F332-6F31D3912A34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18" name="二等辺三角形 117">
                    <a:extLst>
                      <a:ext uri="{FF2B5EF4-FFF2-40B4-BE49-F238E27FC236}">
                        <a16:creationId xmlns:a16="http://schemas.microsoft.com/office/drawing/2014/main" id="{D7839F10-7EE1-2E16-06B2-6493D429D918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二等辺三角形 118">
                    <a:extLst>
                      <a:ext uri="{FF2B5EF4-FFF2-40B4-BE49-F238E27FC236}">
                        <a16:creationId xmlns:a16="http://schemas.microsoft.com/office/drawing/2014/main" id="{0E96359E-6948-E05A-00C4-E92635F231D4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二等辺三角形 119">
                    <a:extLst>
                      <a:ext uri="{FF2B5EF4-FFF2-40B4-BE49-F238E27FC236}">
                        <a16:creationId xmlns:a16="http://schemas.microsoft.com/office/drawing/2014/main" id="{39A2EF4A-57B3-5302-DB77-F11D1E77AE88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B1397D7A-D065-8056-E9BB-2A2D34FF34C4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15" name="二等辺三角形 114">
                    <a:extLst>
                      <a:ext uri="{FF2B5EF4-FFF2-40B4-BE49-F238E27FC236}">
                        <a16:creationId xmlns:a16="http://schemas.microsoft.com/office/drawing/2014/main" id="{02FA6232-1223-04F8-D3F0-767B2F277EFB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二等辺三角形 115">
                    <a:extLst>
                      <a:ext uri="{FF2B5EF4-FFF2-40B4-BE49-F238E27FC236}">
                        <a16:creationId xmlns:a16="http://schemas.microsoft.com/office/drawing/2014/main" id="{9A717CD1-16B7-E204-ED7B-182ED11C24B8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二等辺三角形 116">
                    <a:extLst>
                      <a:ext uri="{FF2B5EF4-FFF2-40B4-BE49-F238E27FC236}">
                        <a16:creationId xmlns:a16="http://schemas.microsoft.com/office/drawing/2014/main" id="{E01B216F-B541-FB96-9B4D-980A003E3C2F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282B97D-7BCF-5873-BC72-5AAFFDE24EC2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12" name="二等辺三角形 111">
                    <a:extLst>
                      <a:ext uri="{FF2B5EF4-FFF2-40B4-BE49-F238E27FC236}">
                        <a16:creationId xmlns:a16="http://schemas.microsoft.com/office/drawing/2014/main" id="{6C5A4895-FC9E-0744-F2FB-F5DFBCE9366E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二等辺三角形 112">
                    <a:extLst>
                      <a:ext uri="{FF2B5EF4-FFF2-40B4-BE49-F238E27FC236}">
                        <a16:creationId xmlns:a16="http://schemas.microsoft.com/office/drawing/2014/main" id="{1CD6B337-3D39-4F27-0471-DD618282754F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二等辺三角形 113">
                    <a:extLst>
                      <a:ext uri="{FF2B5EF4-FFF2-40B4-BE49-F238E27FC236}">
                        <a16:creationId xmlns:a16="http://schemas.microsoft.com/office/drawing/2014/main" id="{47C73363-D1CC-B162-91F0-7E47FFFF1F4A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B0B61577-A9ED-943D-74EE-52B45866C193}"/>
                </a:ext>
              </a:extLst>
            </p:cNvPr>
            <p:cNvGrpSpPr/>
            <p:nvPr/>
          </p:nvGrpSpPr>
          <p:grpSpPr>
            <a:xfrm>
              <a:off x="4576151" y="833438"/>
              <a:ext cx="1345329" cy="1149350"/>
              <a:chOff x="3907409" y="1028700"/>
              <a:chExt cx="2460243" cy="2101850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73533FB3-0D18-307D-1631-66D0C9F5B238}"/>
                  </a:ext>
                </a:extLst>
              </p:cNvPr>
              <p:cNvGrpSpPr/>
              <p:nvPr/>
            </p:nvGrpSpPr>
            <p:grpSpPr>
              <a:xfrm>
                <a:off x="4522471" y="10287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A191A7A4-E4F3-597E-CEFD-3C14A4945827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82" name="二等辺三角形 181">
                    <a:extLst>
                      <a:ext uri="{FF2B5EF4-FFF2-40B4-BE49-F238E27FC236}">
                        <a16:creationId xmlns:a16="http://schemas.microsoft.com/office/drawing/2014/main" id="{A7723412-92B8-7D0D-C767-929CCF38B296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二等辺三角形 182">
                    <a:extLst>
                      <a:ext uri="{FF2B5EF4-FFF2-40B4-BE49-F238E27FC236}">
                        <a16:creationId xmlns:a16="http://schemas.microsoft.com/office/drawing/2014/main" id="{34B8B54F-8F84-A0C3-C9B1-57F0D2C72E79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二等辺三角形 183">
                    <a:extLst>
                      <a:ext uri="{FF2B5EF4-FFF2-40B4-BE49-F238E27FC236}">
                        <a16:creationId xmlns:a16="http://schemas.microsoft.com/office/drawing/2014/main" id="{D971706E-1646-7977-0B35-49A8F6B56891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409D141E-5B17-E851-7DFD-3C975FD0A1D4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79" name="二等辺三角形 178">
                    <a:extLst>
                      <a:ext uri="{FF2B5EF4-FFF2-40B4-BE49-F238E27FC236}">
                        <a16:creationId xmlns:a16="http://schemas.microsoft.com/office/drawing/2014/main" id="{23A05754-B5D5-DE35-8CF5-F83A7E86E6D2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二等辺三角形 179">
                    <a:extLst>
                      <a:ext uri="{FF2B5EF4-FFF2-40B4-BE49-F238E27FC236}">
                        <a16:creationId xmlns:a16="http://schemas.microsoft.com/office/drawing/2014/main" id="{D2496D10-B91D-AD87-E310-5F6151816837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二等辺三角形 180">
                    <a:extLst>
                      <a:ext uri="{FF2B5EF4-FFF2-40B4-BE49-F238E27FC236}">
                        <a16:creationId xmlns:a16="http://schemas.microsoft.com/office/drawing/2014/main" id="{F6F69039-B782-6F0F-9A17-AB4A05B1A863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8136C2AF-C2E1-13F7-6D7A-4DC90EAD4DC3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76" name="二等辺三角形 175">
                    <a:extLst>
                      <a:ext uri="{FF2B5EF4-FFF2-40B4-BE49-F238E27FC236}">
                        <a16:creationId xmlns:a16="http://schemas.microsoft.com/office/drawing/2014/main" id="{EC586612-C4EE-3B08-8860-2079C370FD7D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二等辺三角形 176">
                    <a:extLst>
                      <a:ext uri="{FF2B5EF4-FFF2-40B4-BE49-F238E27FC236}">
                        <a16:creationId xmlns:a16="http://schemas.microsoft.com/office/drawing/2014/main" id="{D5B1B5DE-3E62-8FDB-B781-944E93124A99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二等辺三角形 177">
                    <a:extLst>
                      <a:ext uri="{FF2B5EF4-FFF2-40B4-BE49-F238E27FC236}">
                        <a16:creationId xmlns:a16="http://schemas.microsoft.com/office/drawing/2014/main" id="{18069C3A-FB59-E283-9999-0BEB2F53B5AB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59571C8B-51E1-B1DC-855C-E9747686C59F}"/>
                  </a:ext>
                </a:extLst>
              </p:cNvPr>
              <p:cNvGrpSpPr/>
              <p:nvPr/>
            </p:nvGrpSpPr>
            <p:grpSpPr>
              <a:xfrm>
                <a:off x="3907409" y="20701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55EF1FF5-7D3C-32B4-4E4D-9B9EE623B91C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70" name="二等辺三角形 169">
                    <a:extLst>
                      <a:ext uri="{FF2B5EF4-FFF2-40B4-BE49-F238E27FC236}">
                        <a16:creationId xmlns:a16="http://schemas.microsoft.com/office/drawing/2014/main" id="{02A67F42-4EFE-035A-720E-04DE9C00DA93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二等辺三角形 170">
                    <a:extLst>
                      <a:ext uri="{FF2B5EF4-FFF2-40B4-BE49-F238E27FC236}">
                        <a16:creationId xmlns:a16="http://schemas.microsoft.com/office/drawing/2014/main" id="{57B9D2B9-87AD-27AE-22C2-6AF3F59421D1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二等辺三角形 171">
                    <a:extLst>
                      <a:ext uri="{FF2B5EF4-FFF2-40B4-BE49-F238E27FC236}">
                        <a16:creationId xmlns:a16="http://schemas.microsoft.com/office/drawing/2014/main" id="{620620D0-E6F7-5630-D3BB-57C27390A804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1ECFE076-A9A0-BA5B-4418-5AF75D58219E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67" name="二等辺三角形 166">
                    <a:extLst>
                      <a:ext uri="{FF2B5EF4-FFF2-40B4-BE49-F238E27FC236}">
                        <a16:creationId xmlns:a16="http://schemas.microsoft.com/office/drawing/2014/main" id="{23FA5E21-EF5E-8FDA-648D-2B42BC099FF9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二等辺三角形 167">
                    <a:extLst>
                      <a:ext uri="{FF2B5EF4-FFF2-40B4-BE49-F238E27FC236}">
                        <a16:creationId xmlns:a16="http://schemas.microsoft.com/office/drawing/2014/main" id="{6450CF31-FA0F-C32F-9F0A-3C45431B8AEA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二等辺三角形 168">
                    <a:extLst>
                      <a:ext uri="{FF2B5EF4-FFF2-40B4-BE49-F238E27FC236}">
                        <a16:creationId xmlns:a16="http://schemas.microsoft.com/office/drawing/2014/main" id="{1CD64D1D-9CF1-5C47-DD21-03BAF4D1193D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A06E1281-6C76-62D6-C980-3074079E27FC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64" name="二等辺三角形 163">
                    <a:extLst>
                      <a:ext uri="{FF2B5EF4-FFF2-40B4-BE49-F238E27FC236}">
                        <a16:creationId xmlns:a16="http://schemas.microsoft.com/office/drawing/2014/main" id="{CF62A39F-6BD6-2E5A-682E-DABF90DE296C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二等辺三角形 164">
                    <a:extLst>
                      <a:ext uri="{FF2B5EF4-FFF2-40B4-BE49-F238E27FC236}">
                        <a16:creationId xmlns:a16="http://schemas.microsoft.com/office/drawing/2014/main" id="{FEE61C07-2B06-6D06-1403-7554D0B2DA4E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二等辺三角形 165">
                    <a:extLst>
                      <a:ext uri="{FF2B5EF4-FFF2-40B4-BE49-F238E27FC236}">
                        <a16:creationId xmlns:a16="http://schemas.microsoft.com/office/drawing/2014/main" id="{72394F54-982B-FA66-4D65-88FCA08A3326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3C8629CA-C22C-20D1-6C91-BC6CAE4A3F6D}"/>
                  </a:ext>
                </a:extLst>
              </p:cNvPr>
              <p:cNvGrpSpPr/>
              <p:nvPr/>
            </p:nvGrpSpPr>
            <p:grpSpPr>
              <a:xfrm>
                <a:off x="5137530" y="2070100"/>
                <a:ext cx="1230122" cy="1060450"/>
                <a:chOff x="1615059" y="1111250"/>
                <a:chExt cx="2607564" cy="2247900"/>
              </a:xfrm>
            </p:grpSpPr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7D4980CA-8468-7195-6EF8-64C950C4D6F9}"/>
                    </a:ext>
                  </a:extLst>
                </p:cNvPr>
                <p:cNvGrpSpPr/>
                <p:nvPr/>
              </p:nvGrpSpPr>
              <p:grpSpPr>
                <a:xfrm>
                  <a:off x="1615059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58" name="二等辺三角形 157">
                    <a:extLst>
                      <a:ext uri="{FF2B5EF4-FFF2-40B4-BE49-F238E27FC236}">
                        <a16:creationId xmlns:a16="http://schemas.microsoft.com/office/drawing/2014/main" id="{506B9BDF-C4DC-F941-5471-5C17DE3777CE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二等辺三角形 158">
                    <a:extLst>
                      <a:ext uri="{FF2B5EF4-FFF2-40B4-BE49-F238E27FC236}">
                        <a16:creationId xmlns:a16="http://schemas.microsoft.com/office/drawing/2014/main" id="{42104005-A8AD-12B7-EA2A-186E32152DD0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二等辺三角形 159">
                    <a:extLst>
                      <a:ext uri="{FF2B5EF4-FFF2-40B4-BE49-F238E27FC236}">
                        <a16:creationId xmlns:a16="http://schemas.microsoft.com/office/drawing/2014/main" id="{CFA0F7D5-1D37-5832-115D-071C102E6F25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85661A31-12C2-232F-9BB0-65D6BF848395}"/>
                    </a:ext>
                  </a:extLst>
                </p:cNvPr>
                <p:cNvGrpSpPr/>
                <p:nvPr/>
              </p:nvGrpSpPr>
              <p:grpSpPr>
                <a:xfrm>
                  <a:off x="2918841" y="223520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55" name="二等辺三角形 154">
                    <a:extLst>
                      <a:ext uri="{FF2B5EF4-FFF2-40B4-BE49-F238E27FC236}">
                        <a16:creationId xmlns:a16="http://schemas.microsoft.com/office/drawing/2014/main" id="{744820BB-B80F-C849-A2A6-2A2D00650C88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二等辺三角形 155">
                    <a:extLst>
                      <a:ext uri="{FF2B5EF4-FFF2-40B4-BE49-F238E27FC236}">
                        <a16:creationId xmlns:a16="http://schemas.microsoft.com/office/drawing/2014/main" id="{BCCC898E-FD1A-B431-0693-89E2C93CF0C6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二等辺三角形 156">
                    <a:extLst>
                      <a:ext uri="{FF2B5EF4-FFF2-40B4-BE49-F238E27FC236}">
                        <a16:creationId xmlns:a16="http://schemas.microsoft.com/office/drawing/2014/main" id="{FF713D4E-38B8-F62D-75A0-EDE024C728C0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1CF1A86C-E287-60AD-2B77-F6A46E970AAF}"/>
                    </a:ext>
                  </a:extLst>
                </p:cNvPr>
                <p:cNvGrpSpPr/>
                <p:nvPr/>
              </p:nvGrpSpPr>
              <p:grpSpPr>
                <a:xfrm>
                  <a:off x="2266949" y="1111250"/>
                  <a:ext cx="1303782" cy="1123950"/>
                  <a:chOff x="1615059" y="2235200"/>
                  <a:chExt cx="1303782" cy="1123950"/>
                </a:xfrm>
              </p:grpSpPr>
              <p:sp>
                <p:nvSpPr>
                  <p:cNvPr id="152" name="二等辺三角形 151">
                    <a:extLst>
                      <a:ext uri="{FF2B5EF4-FFF2-40B4-BE49-F238E27FC236}">
                        <a16:creationId xmlns:a16="http://schemas.microsoft.com/office/drawing/2014/main" id="{D42BBA21-9D12-BFB7-6374-0D9D1E04E2C0}"/>
                      </a:ext>
                    </a:extLst>
                  </p:cNvPr>
                  <p:cNvSpPr/>
                  <p:nvPr/>
                </p:nvSpPr>
                <p:spPr>
                  <a:xfrm>
                    <a:off x="1615059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二等辺三角形 152">
                    <a:extLst>
                      <a:ext uri="{FF2B5EF4-FFF2-40B4-BE49-F238E27FC236}">
                        <a16:creationId xmlns:a16="http://schemas.microsoft.com/office/drawing/2014/main" id="{E3694C52-E9C4-C929-B98E-441706A42836}"/>
                      </a:ext>
                    </a:extLst>
                  </p:cNvPr>
                  <p:cNvSpPr/>
                  <p:nvPr/>
                </p:nvSpPr>
                <p:spPr>
                  <a:xfrm>
                    <a:off x="2266950" y="2797175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二等辺三角形 153">
                    <a:extLst>
                      <a:ext uri="{FF2B5EF4-FFF2-40B4-BE49-F238E27FC236}">
                        <a16:creationId xmlns:a16="http://schemas.microsoft.com/office/drawing/2014/main" id="{6CAC2E40-823A-610F-E678-F91938C850EB}"/>
                      </a:ext>
                    </a:extLst>
                  </p:cNvPr>
                  <p:cNvSpPr/>
                  <p:nvPr/>
                </p:nvSpPr>
                <p:spPr>
                  <a:xfrm>
                    <a:off x="1941004" y="2235200"/>
                    <a:ext cx="651891" cy="56197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9935224D-ABA0-64A9-2D9A-B02FFAF73538}"/>
              </a:ext>
            </a:extLst>
          </p:cNvPr>
          <p:cNvGrpSpPr/>
          <p:nvPr/>
        </p:nvGrpSpPr>
        <p:grpSpPr>
          <a:xfrm>
            <a:off x="796798" y="1120139"/>
            <a:ext cx="2438147" cy="2101851"/>
            <a:chOff x="1615059" y="1111250"/>
            <a:chExt cx="2607564" cy="2247900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187A072B-13D7-5161-11E4-36195CFE88F2}"/>
                </a:ext>
              </a:extLst>
            </p:cNvPr>
            <p:cNvGrpSpPr/>
            <p:nvPr/>
          </p:nvGrpSpPr>
          <p:grpSpPr>
            <a:xfrm>
              <a:off x="1615059" y="2235200"/>
              <a:ext cx="1303782" cy="1123950"/>
              <a:chOff x="1615059" y="2235200"/>
              <a:chExt cx="1303782" cy="1123950"/>
            </a:xfrm>
          </p:grpSpPr>
          <p:sp>
            <p:nvSpPr>
              <p:cNvPr id="195" name="二等辺三角形 194">
                <a:extLst>
                  <a:ext uri="{FF2B5EF4-FFF2-40B4-BE49-F238E27FC236}">
                    <a16:creationId xmlns:a16="http://schemas.microsoft.com/office/drawing/2014/main" id="{E3A275F6-09D9-2F08-2EA3-DE2EBA08CE19}"/>
                  </a:ext>
                </a:extLst>
              </p:cNvPr>
              <p:cNvSpPr/>
              <p:nvPr/>
            </p:nvSpPr>
            <p:spPr>
              <a:xfrm>
                <a:off x="1615059" y="2797175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二等辺三角形 195">
                <a:extLst>
                  <a:ext uri="{FF2B5EF4-FFF2-40B4-BE49-F238E27FC236}">
                    <a16:creationId xmlns:a16="http://schemas.microsoft.com/office/drawing/2014/main" id="{F0DDA558-B550-5A33-AAF6-86E4CC6D9B0F}"/>
                  </a:ext>
                </a:extLst>
              </p:cNvPr>
              <p:cNvSpPr/>
              <p:nvPr/>
            </p:nvSpPr>
            <p:spPr>
              <a:xfrm>
                <a:off x="2266950" y="2797175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二等辺三角形 196">
                <a:extLst>
                  <a:ext uri="{FF2B5EF4-FFF2-40B4-BE49-F238E27FC236}">
                    <a16:creationId xmlns:a16="http://schemas.microsoft.com/office/drawing/2014/main" id="{D61BD96E-D63E-E857-B2D1-A0DF5BF9320C}"/>
                  </a:ext>
                </a:extLst>
              </p:cNvPr>
              <p:cNvSpPr/>
              <p:nvPr/>
            </p:nvSpPr>
            <p:spPr>
              <a:xfrm>
                <a:off x="1941004" y="2235200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32C57F61-8000-C46E-F926-9AD0B2577585}"/>
                </a:ext>
              </a:extLst>
            </p:cNvPr>
            <p:cNvGrpSpPr/>
            <p:nvPr/>
          </p:nvGrpSpPr>
          <p:grpSpPr>
            <a:xfrm>
              <a:off x="2918841" y="2235200"/>
              <a:ext cx="1303782" cy="1123950"/>
              <a:chOff x="1615059" y="2235200"/>
              <a:chExt cx="1303782" cy="1123950"/>
            </a:xfrm>
          </p:grpSpPr>
          <p:sp>
            <p:nvSpPr>
              <p:cNvPr id="192" name="二等辺三角形 191">
                <a:extLst>
                  <a:ext uri="{FF2B5EF4-FFF2-40B4-BE49-F238E27FC236}">
                    <a16:creationId xmlns:a16="http://schemas.microsoft.com/office/drawing/2014/main" id="{A3768F7B-CC07-51C7-81DA-3E1E45563F2F}"/>
                  </a:ext>
                </a:extLst>
              </p:cNvPr>
              <p:cNvSpPr/>
              <p:nvPr/>
            </p:nvSpPr>
            <p:spPr>
              <a:xfrm>
                <a:off x="1615059" y="2797175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二等辺三角形 192">
                <a:extLst>
                  <a:ext uri="{FF2B5EF4-FFF2-40B4-BE49-F238E27FC236}">
                    <a16:creationId xmlns:a16="http://schemas.microsoft.com/office/drawing/2014/main" id="{423E0721-8A81-57FD-9FB4-79C57F52110F}"/>
                  </a:ext>
                </a:extLst>
              </p:cNvPr>
              <p:cNvSpPr/>
              <p:nvPr/>
            </p:nvSpPr>
            <p:spPr>
              <a:xfrm>
                <a:off x="2266950" y="2797175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二等辺三角形 193">
                <a:extLst>
                  <a:ext uri="{FF2B5EF4-FFF2-40B4-BE49-F238E27FC236}">
                    <a16:creationId xmlns:a16="http://schemas.microsoft.com/office/drawing/2014/main" id="{802B0252-1D4B-8271-4C13-131ACDF22774}"/>
                  </a:ext>
                </a:extLst>
              </p:cNvPr>
              <p:cNvSpPr/>
              <p:nvPr/>
            </p:nvSpPr>
            <p:spPr>
              <a:xfrm>
                <a:off x="1941004" y="2235200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5E801246-805A-64E0-1894-F86CFCF24B6E}"/>
                </a:ext>
              </a:extLst>
            </p:cNvPr>
            <p:cNvGrpSpPr/>
            <p:nvPr/>
          </p:nvGrpSpPr>
          <p:grpSpPr>
            <a:xfrm>
              <a:off x="2266949" y="1111250"/>
              <a:ext cx="1303782" cy="1123950"/>
              <a:chOff x="1615059" y="2235200"/>
              <a:chExt cx="1303782" cy="1123950"/>
            </a:xfrm>
          </p:grpSpPr>
          <p:sp>
            <p:nvSpPr>
              <p:cNvPr id="189" name="二等辺三角形 188">
                <a:extLst>
                  <a:ext uri="{FF2B5EF4-FFF2-40B4-BE49-F238E27FC236}">
                    <a16:creationId xmlns:a16="http://schemas.microsoft.com/office/drawing/2014/main" id="{37150BF4-EFD3-97E8-9CB9-4B25F8DC758C}"/>
                  </a:ext>
                </a:extLst>
              </p:cNvPr>
              <p:cNvSpPr/>
              <p:nvPr/>
            </p:nvSpPr>
            <p:spPr>
              <a:xfrm>
                <a:off x="1615059" y="2797175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二等辺三角形 189">
                <a:extLst>
                  <a:ext uri="{FF2B5EF4-FFF2-40B4-BE49-F238E27FC236}">
                    <a16:creationId xmlns:a16="http://schemas.microsoft.com/office/drawing/2014/main" id="{F441DB57-2461-BAE8-3483-E94AE3F6DCA6}"/>
                  </a:ext>
                </a:extLst>
              </p:cNvPr>
              <p:cNvSpPr/>
              <p:nvPr/>
            </p:nvSpPr>
            <p:spPr>
              <a:xfrm>
                <a:off x="2266950" y="2797175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二等辺三角形 190">
                <a:extLst>
                  <a:ext uri="{FF2B5EF4-FFF2-40B4-BE49-F238E27FC236}">
                    <a16:creationId xmlns:a16="http://schemas.microsoft.com/office/drawing/2014/main" id="{1165C6BF-6728-1D95-7C7A-34F0C56A7282}"/>
                  </a:ext>
                </a:extLst>
              </p:cNvPr>
              <p:cNvSpPr/>
              <p:nvPr/>
            </p:nvSpPr>
            <p:spPr>
              <a:xfrm>
                <a:off x="1941004" y="2235200"/>
                <a:ext cx="651891" cy="561975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28" name="フリーフォーム: 図形 227">
            <a:extLst>
              <a:ext uri="{FF2B5EF4-FFF2-40B4-BE49-F238E27FC236}">
                <a16:creationId xmlns:a16="http://schemas.microsoft.com/office/drawing/2014/main" id="{BA15F9B0-FD96-9321-B716-0C76823F3CB1}"/>
              </a:ext>
            </a:extLst>
          </p:cNvPr>
          <p:cNvSpPr/>
          <p:nvPr/>
        </p:nvSpPr>
        <p:spPr>
          <a:xfrm>
            <a:off x="716718" y="3805134"/>
            <a:ext cx="2598309" cy="2598309"/>
          </a:xfrm>
          <a:custGeom>
            <a:avLst/>
            <a:gdLst>
              <a:gd name="connsiteX0" fmla="*/ 1299155 w 2598309"/>
              <a:gd name="connsiteY0" fmla="*/ 1943327 h 2598309"/>
              <a:gd name="connsiteX1" fmla="*/ 1626646 w 2598309"/>
              <a:gd name="connsiteY1" fmla="*/ 2270818 h 2598309"/>
              <a:gd name="connsiteX2" fmla="*/ 1299155 w 2598309"/>
              <a:gd name="connsiteY2" fmla="*/ 2598309 h 2598309"/>
              <a:gd name="connsiteX3" fmla="*/ 971664 w 2598309"/>
              <a:gd name="connsiteY3" fmla="*/ 2270818 h 2598309"/>
              <a:gd name="connsiteX4" fmla="*/ 1299155 w 2598309"/>
              <a:gd name="connsiteY4" fmla="*/ 1943327 h 2598309"/>
              <a:gd name="connsiteX5" fmla="*/ 1984821 w 2598309"/>
              <a:gd name="connsiteY5" fmla="*/ 1658734 h 2598309"/>
              <a:gd name="connsiteX6" fmla="*/ 2216392 w 2598309"/>
              <a:gd name="connsiteY6" fmla="*/ 1754653 h 2598309"/>
              <a:gd name="connsiteX7" fmla="*/ 2216392 w 2598309"/>
              <a:gd name="connsiteY7" fmla="*/ 2217795 h 2598309"/>
              <a:gd name="connsiteX8" fmla="*/ 1753250 w 2598309"/>
              <a:gd name="connsiteY8" fmla="*/ 2217795 h 2598309"/>
              <a:gd name="connsiteX9" fmla="*/ 1753250 w 2598309"/>
              <a:gd name="connsiteY9" fmla="*/ 1754653 h 2598309"/>
              <a:gd name="connsiteX10" fmla="*/ 1984821 w 2598309"/>
              <a:gd name="connsiteY10" fmla="*/ 1658734 h 2598309"/>
              <a:gd name="connsiteX11" fmla="*/ 610682 w 2598309"/>
              <a:gd name="connsiteY11" fmla="*/ 1658734 h 2598309"/>
              <a:gd name="connsiteX12" fmla="*/ 842253 w 2598309"/>
              <a:gd name="connsiteY12" fmla="*/ 1754653 h 2598309"/>
              <a:gd name="connsiteX13" fmla="*/ 842253 w 2598309"/>
              <a:gd name="connsiteY13" fmla="*/ 2217795 h 2598309"/>
              <a:gd name="connsiteX14" fmla="*/ 379111 w 2598309"/>
              <a:gd name="connsiteY14" fmla="*/ 2217795 h 2598309"/>
              <a:gd name="connsiteX15" fmla="*/ 379111 w 2598309"/>
              <a:gd name="connsiteY15" fmla="*/ 1754653 h 2598309"/>
              <a:gd name="connsiteX16" fmla="*/ 610682 w 2598309"/>
              <a:gd name="connsiteY16" fmla="*/ 1658734 h 2598309"/>
              <a:gd name="connsiteX17" fmla="*/ 2270818 w 2598309"/>
              <a:gd name="connsiteY17" fmla="*/ 971664 h 2598309"/>
              <a:gd name="connsiteX18" fmla="*/ 2598309 w 2598309"/>
              <a:gd name="connsiteY18" fmla="*/ 1299155 h 2598309"/>
              <a:gd name="connsiteX19" fmla="*/ 2270818 w 2598309"/>
              <a:gd name="connsiteY19" fmla="*/ 1626646 h 2598309"/>
              <a:gd name="connsiteX20" fmla="*/ 1943327 w 2598309"/>
              <a:gd name="connsiteY20" fmla="*/ 1299155 h 2598309"/>
              <a:gd name="connsiteX21" fmla="*/ 2270818 w 2598309"/>
              <a:gd name="connsiteY21" fmla="*/ 971664 h 2598309"/>
              <a:gd name="connsiteX22" fmla="*/ 327491 w 2598309"/>
              <a:gd name="connsiteY22" fmla="*/ 971664 h 2598309"/>
              <a:gd name="connsiteX23" fmla="*/ 654982 w 2598309"/>
              <a:gd name="connsiteY23" fmla="*/ 1299155 h 2598309"/>
              <a:gd name="connsiteX24" fmla="*/ 327491 w 2598309"/>
              <a:gd name="connsiteY24" fmla="*/ 1626646 h 2598309"/>
              <a:gd name="connsiteX25" fmla="*/ 0 w 2598309"/>
              <a:gd name="connsiteY25" fmla="*/ 1299155 h 2598309"/>
              <a:gd name="connsiteX26" fmla="*/ 327491 w 2598309"/>
              <a:gd name="connsiteY26" fmla="*/ 971664 h 2598309"/>
              <a:gd name="connsiteX27" fmla="*/ 1984821 w 2598309"/>
              <a:gd name="connsiteY27" fmla="*/ 284594 h 2598309"/>
              <a:gd name="connsiteX28" fmla="*/ 2216392 w 2598309"/>
              <a:gd name="connsiteY28" fmla="*/ 380514 h 2598309"/>
              <a:gd name="connsiteX29" fmla="*/ 2216392 w 2598309"/>
              <a:gd name="connsiteY29" fmla="*/ 843656 h 2598309"/>
              <a:gd name="connsiteX30" fmla="*/ 1753250 w 2598309"/>
              <a:gd name="connsiteY30" fmla="*/ 843656 h 2598309"/>
              <a:gd name="connsiteX31" fmla="*/ 1753250 w 2598309"/>
              <a:gd name="connsiteY31" fmla="*/ 380514 h 2598309"/>
              <a:gd name="connsiteX32" fmla="*/ 1984821 w 2598309"/>
              <a:gd name="connsiteY32" fmla="*/ 284594 h 2598309"/>
              <a:gd name="connsiteX33" fmla="*/ 610682 w 2598309"/>
              <a:gd name="connsiteY33" fmla="*/ 284594 h 2598309"/>
              <a:gd name="connsiteX34" fmla="*/ 842253 w 2598309"/>
              <a:gd name="connsiteY34" fmla="*/ 380514 h 2598309"/>
              <a:gd name="connsiteX35" fmla="*/ 842253 w 2598309"/>
              <a:gd name="connsiteY35" fmla="*/ 843656 h 2598309"/>
              <a:gd name="connsiteX36" fmla="*/ 379111 w 2598309"/>
              <a:gd name="connsiteY36" fmla="*/ 843656 h 2598309"/>
              <a:gd name="connsiteX37" fmla="*/ 379111 w 2598309"/>
              <a:gd name="connsiteY37" fmla="*/ 380514 h 2598309"/>
              <a:gd name="connsiteX38" fmla="*/ 610682 w 2598309"/>
              <a:gd name="connsiteY38" fmla="*/ 284594 h 2598309"/>
              <a:gd name="connsiteX39" fmla="*/ 1299155 w 2598309"/>
              <a:gd name="connsiteY39" fmla="*/ 0 h 2598309"/>
              <a:gd name="connsiteX40" fmla="*/ 1626646 w 2598309"/>
              <a:gd name="connsiteY40" fmla="*/ 327491 h 2598309"/>
              <a:gd name="connsiteX41" fmla="*/ 1299155 w 2598309"/>
              <a:gd name="connsiteY41" fmla="*/ 654982 h 2598309"/>
              <a:gd name="connsiteX42" fmla="*/ 971664 w 2598309"/>
              <a:gd name="connsiteY42" fmla="*/ 327491 h 2598309"/>
              <a:gd name="connsiteX43" fmla="*/ 1299155 w 2598309"/>
              <a:gd name="connsiteY43" fmla="*/ 0 h 259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598309" h="2598309">
                <a:moveTo>
                  <a:pt x="1299155" y="1943327"/>
                </a:moveTo>
                <a:cubicBezTo>
                  <a:pt x="1480023" y="1943327"/>
                  <a:pt x="1626646" y="2089950"/>
                  <a:pt x="1626646" y="2270818"/>
                </a:cubicBezTo>
                <a:cubicBezTo>
                  <a:pt x="1626646" y="2451686"/>
                  <a:pt x="1480023" y="2598309"/>
                  <a:pt x="1299155" y="2598309"/>
                </a:cubicBezTo>
                <a:cubicBezTo>
                  <a:pt x="1118287" y="2598309"/>
                  <a:pt x="971664" y="2451686"/>
                  <a:pt x="971664" y="2270818"/>
                </a:cubicBezTo>
                <a:cubicBezTo>
                  <a:pt x="971664" y="2089950"/>
                  <a:pt x="1118287" y="1943327"/>
                  <a:pt x="1299155" y="1943327"/>
                </a:cubicBezTo>
                <a:close/>
                <a:moveTo>
                  <a:pt x="1984821" y="1658734"/>
                </a:moveTo>
                <a:cubicBezTo>
                  <a:pt x="2068633" y="1658733"/>
                  <a:pt x="2152446" y="1690707"/>
                  <a:pt x="2216392" y="1754653"/>
                </a:cubicBezTo>
                <a:cubicBezTo>
                  <a:pt x="2344285" y="1882546"/>
                  <a:pt x="2344285" y="2089902"/>
                  <a:pt x="2216392" y="2217795"/>
                </a:cubicBezTo>
                <a:cubicBezTo>
                  <a:pt x="2088499" y="2345688"/>
                  <a:pt x="1881143" y="2345688"/>
                  <a:pt x="1753250" y="2217795"/>
                </a:cubicBezTo>
                <a:cubicBezTo>
                  <a:pt x="1625357" y="2089902"/>
                  <a:pt x="1625357" y="1882546"/>
                  <a:pt x="1753250" y="1754653"/>
                </a:cubicBezTo>
                <a:cubicBezTo>
                  <a:pt x="1817197" y="1690707"/>
                  <a:pt x="1901009" y="1658733"/>
                  <a:pt x="1984821" y="1658734"/>
                </a:cubicBezTo>
                <a:close/>
                <a:moveTo>
                  <a:pt x="610682" y="1658734"/>
                </a:moveTo>
                <a:cubicBezTo>
                  <a:pt x="694494" y="1658733"/>
                  <a:pt x="778307" y="1690707"/>
                  <a:pt x="842253" y="1754653"/>
                </a:cubicBezTo>
                <a:cubicBezTo>
                  <a:pt x="970146" y="1882546"/>
                  <a:pt x="970146" y="2089902"/>
                  <a:pt x="842253" y="2217795"/>
                </a:cubicBezTo>
                <a:cubicBezTo>
                  <a:pt x="714360" y="2345688"/>
                  <a:pt x="507004" y="2345688"/>
                  <a:pt x="379111" y="2217795"/>
                </a:cubicBezTo>
                <a:cubicBezTo>
                  <a:pt x="251218" y="2089902"/>
                  <a:pt x="251218" y="1882546"/>
                  <a:pt x="379111" y="1754653"/>
                </a:cubicBezTo>
                <a:cubicBezTo>
                  <a:pt x="443057" y="1690707"/>
                  <a:pt x="526870" y="1658733"/>
                  <a:pt x="610682" y="1658734"/>
                </a:cubicBezTo>
                <a:close/>
                <a:moveTo>
                  <a:pt x="2270818" y="971664"/>
                </a:moveTo>
                <a:cubicBezTo>
                  <a:pt x="2451686" y="971664"/>
                  <a:pt x="2598309" y="1118287"/>
                  <a:pt x="2598309" y="1299155"/>
                </a:cubicBezTo>
                <a:cubicBezTo>
                  <a:pt x="2598309" y="1480023"/>
                  <a:pt x="2451686" y="1626646"/>
                  <a:pt x="2270818" y="1626646"/>
                </a:cubicBezTo>
                <a:cubicBezTo>
                  <a:pt x="2089950" y="1626646"/>
                  <a:pt x="1943327" y="1480023"/>
                  <a:pt x="1943327" y="1299155"/>
                </a:cubicBezTo>
                <a:cubicBezTo>
                  <a:pt x="1943327" y="1118287"/>
                  <a:pt x="2089950" y="971664"/>
                  <a:pt x="2270818" y="971664"/>
                </a:cubicBezTo>
                <a:close/>
                <a:moveTo>
                  <a:pt x="327491" y="971664"/>
                </a:moveTo>
                <a:cubicBezTo>
                  <a:pt x="508359" y="971664"/>
                  <a:pt x="654982" y="1118287"/>
                  <a:pt x="654982" y="1299155"/>
                </a:cubicBezTo>
                <a:cubicBezTo>
                  <a:pt x="654982" y="1480023"/>
                  <a:pt x="508359" y="1626646"/>
                  <a:pt x="327491" y="1626646"/>
                </a:cubicBezTo>
                <a:cubicBezTo>
                  <a:pt x="146623" y="1626646"/>
                  <a:pt x="0" y="1480023"/>
                  <a:pt x="0" y="1299155"/>
                </a:cubicBezTo>
                <a:cubicBezTo>
                  <a:pt x="0" y="1118287"/>
                  <a:pt x="146623" y="971664"/>
                  <a:pt x="327491" y="971664"/>
                </a:cubicBezTo>
                <a:close/>
                <a:moveTo>
                  <a:pt x="1984821" y="284594"/>
                </a:moveTo>
                <a:cubicBezTo>
                  <a:pt x="2068633" y="284594"/>
                  <a:pt x="2152446" y="316568"/>
                  <a:pt x="2216392" y="380514"/>
                </a:cubicBezTo>
                <a:cubicBezTo>
                  <a:pt x="2344285" y="508407"/>
                  <a:pt x="2344285" y="715763"/>
                  <a:pt x="2216392" y="843656"/>
                </a:cubicBezTo>
                <a:cubicBezTo>
                  <a:pt x="2088499" y="971549"/>
                  <a:pt x="1881143" y="971549"/>
                  <a:pt x="1753250" y="843656"/>
                </a:cubicBezTo>
                <a:cubicBezTo>
                  <a:pt x="1625357" y="715763"/>
                  <a:pt x="1625357" y="508407"/>
                  <a:pt x="1753250" y="380514"/>
                </a:cubicBezTo>
                <a:cubicBezTo>
                  <a:pt x="1817197" y="316568"/>
                  <a:pt x="1901009" y="284594"/>
                  <a:pt x="1984821" y="284594"/>
                </a:cubicBezTo>
                <a:close/>
                <a:moveTo>
                  <a:pt x="610682" y="284594"/>
                </a:moveTo>
                <a:cubicBezTo>
                  <a:pt x="694494" y="284594"/>
                  <a:pt x="778307" y="316568"/>
                  <a:pt x="842253" y="380514"/>
                </a:cubicBezTo>
                <a:cubicBezTo>
                  <a:pt x="970146" y="508407"/>
                  <a:pt x="970146" y="715763"/>
                  <a:pt x="842253" y="843656"/>
                </a:cubicBezTo>
                <a:cubicBezTo>
                  <a:pt x="714360" y="971549"/>
                  <a:pt x="507004" y="971549"/>
                  <a:pt x="379111" y="843656"/>
                </a:cubicBezTo>
                <a:cubicBezTo>
                  <a:pt x="251218" y="715763"/>
                  <a:pt x="251218" y="508407"/>
                  <a:pt x="379111" y="380514"/>
                </a:cubicBezTo>
                <a:cubicBezTo>
                  <a:pt x="443057" y="316568"/>
                  <a:pt x="526870" y="284594"/>
                  <a:pt x="610682" y="284594"/>
                </a:cubicBezTo>
                <a:close/>
                <a:moveTo>
                  <a:pt x="1299155" y="0"/>
                </a:moveTo>
                <a:cubicBezTo>
                  <a:pt x="1480023" y="0"/>
                  <a:pt x="1626646" y="146623"/>
                  <a:pt x="1626646" y="327491"/>
                </a:cubicBezTo>
                <a:cubicBezTo>
                  <a:pt x="1626646" y="508359"/>
                  <a:pt x="1480023" y="654982"/>
                  <a:pt x="1299155" y="654982"/>
                </a:cubicBezTo>
                <a:cubicBezTo>
                  <a:pt x="1118287" y="654982"/>
                  <a:pt x="971664" y="508359"/>
                  <a:pt x="971664" y="327491"/>
                </a:cubicBezTo>
                <a:cubicBezTo>
                  <a:pt x="971664" y="146623"/>
                  <a:pt x="1118287" y="0"/>
                  <a:pt x="129915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6334359-3F91-05A6-55B2-243F341AB274}"/>
              </a:ext>
            </a:extLst>
          </p:cNvPr>
          <p:cNvGrpSpPr/>
          <p:nvPr/>
        </p:nvGrpSpPr>
        <p:grpSpPr>
          <a:xfrm>
            <a:off x="3640419" y="3795734"/>
            <a:ext cx="2619331" cy="2619331"/>
            <a:chOff x="3478494" y="3795734"/>
            <a:chExt cx="2619331" cy="2619331"/>
          </a:xfrm>
          <a:solidFill>
            <a:schemeClr val="tx1"/>
          </a:solidFill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4DE0AB5-EA5E-2BE3-9836-2E83A9E79FC0}"/>
                </a:ext>
              </a:extLst>
            </p:cNvPr>
            <p:cNvSpPr/>
            <p:nvPr/>
          </p:nvSpPr>
          <p:spPr>
            <a:xfrm>
              <a:off x="3478494" y="4767397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3 w 669454"/>
                <a:gd name="connsiteY6" fmla="*/ 452087 h 669454"/>
                <a:gd name="connsiteX7" fmla="*/ 571053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8 w 669454"/>
                <a:gd name="connsiteY14" fmla="*/ 571416 h 669454"/>
                <a:gd name="connsiteX15" fmla="*/ 97678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511389 w 669454"/>
                <a:gd name="connsiteY27" fmla="*/ 73326 h 669454"/>
                <a:gd name="connsiteX28" fmla="*/ 571053 w 669454"/>
                <a:gd name="connsiteY28" fmla="*/ 98040 h 669454"/>
                <a:gd name="connsiteX29" fmla="*/ 571053 w 669454"/>
                <a:gd name="connsiteY29" fmla="*/ 217369 h 669454"/>
                <a:gd name="connsiteX30" fmla="*/ 451725 w 669454"/>
                <a:gd name="connsiteY30" fmla="*/ 217369 h 669454"/>
                <a:gd name="connsiteX31" fmla="*/ 451725 w 669454"/>
                <a:gd name="connsiteY31" fmla="*/ 98040 h 669454"/>
                <a:gd name="connsiteX32" fmla="*/ 511389 w 669454"/>
                <a:gd name="connsiteY32" fmla="*/ 73326 h 669454"/>
                <a:gd name="connsiteX33" fmla="*/ 157342 w 669454"/>
                <a:gd name="connsiteY33" fmla="*/ 73326 h 669454"/>
                <a:gd name="connsiteX34" fmla="*/ 217006 w 669454"/>
                <a:gd name="connsiteY34" fmla="*/ 98040 h 669454"/>
                <a:gd name="connsiteX35" fmla="*/ 217006 w 669454"/>
                <a:gd name="connsiteY35" fmla="*/ 217369 h 669454"/>
                <a:gd name="connsiteX36" fmla="*/ 97678 w 669454"/>
                <a:gd name="connsiteY36" fmla="*/ 217369 h 669454"/>
                <a:gd name="connsiteX37" fmla="*/ 97678 w 669454"/>
                <a:gd name="connsiteY37" fmla="*/ 98040 h 669454"/>
                <a:gd name="connsiteX38" fmla="*/ 157342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3" y="427373"/>
                    <a:pt x="554577" y="435611"/>
                    <a:pt x="571053" y="452087"/>
                  </a:cubicBezTo>
                  <a:cubicBezTo>
                    <a:pt x="604005" y="485039"/>
                    <a:pt x="604005" y="538464"/>
                    <a:pt x="571053" y="571416"/>
                  </a:cubicBezTo>
                  <a:cubicBezTo>
                    <a:pt x="538101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30" y="604367"/>
                    <a:pt x="97678" y="571416"/>
                  </a:cubicBezTo>
                  <a:cubicBezTo>
                    <a:pt x="64726" y="538464"/>
                    <a:pt x="64726" y="485039"/>
                    <a:pt x="97678" y="452087"/>
                  </a:cubicBezTo>
                  <a:cubicBezTo>
                    <a:pt x="114154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511389" y="73326"/>
                  </a:moveTo>
                  <a:cubicBezTo>
                    <a:pt x="532983" y="73326"/>
                    <a:pt x="554577" y="81564"/>
                    <a:pt x="571053" y="98040"/>
                  </a:cubicBezTo>
                  <a:cubicBezTo>
                    <a:pt x="604005" y="130992"/>
                    <a:pt x="604005" y="184417"/>
                    <a:pt x="571053" y="217369"/>
                  </a:cubicBezTo>
                  <a:cubicBezTo>
                    <a:pt x="538101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30" y="250320"/>
                    <a:pt x="97678" y="217369"/>
                  </a:cubicBezTo>
                  <a:cubicBezTo>
                    <a:pt x="64726" y="184417"/>
                    <a:pt x="64726" y="130992"/>
                    <a:pt x="97678" y="98040"/>
                  </a:cubicBezTo>
                  <a:cubicBezTo>
                    <a:pt x="114154" y="81564"/>
                    <a:pt x="135748" y="73326"/>
                    <a:pt x="157342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D4F88A0-9A07-A799-0088-3CB06A92EA91}"/>
                </a:ext>
              </a:extLst>
            </p:cNvPr>
            <p:cNvSpPr/>
            <p:nvPr/>
          </p:nvSpPr>
          <p:spPr>
            <a:xfrm>
              <a:off x="5428371" y="4767397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7 w 669454"/>
                <a:gd name="connsiteY14" fmla="*/ 571416 h 669454"/>
                <a:gd name="connsiteX15" fmla="*/ 97677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157342 w 669454"/>
                <a:gd name="connsiteY27" fmla="*/ 73326 h 669454"/>
                <a:gd name="connsiteX28" fmla="*/ 217006 w 669454"/>
                <a:gd name="connsiteY28" fmla="*/ 98040 h 669454"/>
                <a:gd name="connsiteX29" fmla="*/ 217006 w 669454"/>
                <a:gd name="connsiteY29" fmla="*/ 217369 h 669454"/>
                <a:gd name="connsiteX30" fmla="*/ 97677 w 669454"/>
                <a:gd name="connsiteY30" fmla="*/ 217369 h 669454"/>
                <a:gd name="connsiteX31" fmla="*/ 97677 w 669454"/>
                <a:gd name="connsiteY31" fmla="*/ 98040 h 669454"/>
                <a:gd name="connsiteX32" fmla="*/ 157342 w 669454"/>
                <a:gd name="connsiteY32" fmla="*/ 73326 h 669454"/>
                <a:gd name="connsiteX33" fmla="*/ 511389 w 669454"/>
                <a:gd name="connsiteY33" fmla="*/ 73326 h 669454"/>
                <a:gd name="connsiteX34" fmla="*/ 571054 w 669454"/>
                <a:gd name="connsiteY34" fmla="*/ 98040 h 669454"/>
                <a:gd name="connsiteX35" fmla="*/ 571054 w 669454"/>
                <a:gd name="connsiteY35" fmla="*/ 217369 h 669454"/>
                <a:gd name="connsiteX36" fmla="*/ 451725 w 669454"/>
                <a:gd name="connsiteY36" fmla="*/ 217369 h 669454"/>
                <a:gd name="connsiteX37" fmla="*/ 451725 w 669454"/>
                <a:gd name="connsiteY37" fmla="*/ 98040 h 669454"/>
                <a:gd name="connsiteX38" fmla="*/ 511389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3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29" y="604367"/>
                    <a:pt x="97677" y="571416"/>
                  </a:cubicBezTo>
                  <a:cubicBezTo>
                    <a:pt x="64726" y="538464"/>
                    <a:pt x="64726" y="485039"/>
                    <a:pt x="97677" y="452087"/>
                  </a:cubicBezTo>
                  <a:cubicBezTo>
                    <a:pt x="114153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29" y="250320"/>
                    <a:pt x="97677" y="217369"/>
                  </a:cubicBezTo>
                  <a:cubicBezTo>
                    <a:pt x="64726" y="184417"/>
                    <a:pt x="64726" y="130992"/>
                    <a:pt x="97677" y="98040"/>
                  </a:cubicBezTo>
                  <a:cubicBezTo>
                    <a:pt x="114153" y="81564"/>
                    <a:pt x="135748" y="73326"/>
                    <a:pt x="157342" y="73326"/>
                  </a:cubicBezTo>
                  <a:close/>
                  <a:moveTo>
                    <a:pt x="511389" y="73326"/>
                  </a:moveTo>
                  <a:cubicBezTo>
                    <a:pt x="532983" y="73326"/>
                    <a:pt x="554578" y="81564"/>
                    <a:pt x="571054" y="98040"/>
                  </a:cubicBezTo>
                  <a:cubicBezTo>
                    <a:pt x="604005" y="130992"/>
                    <a:pt x="604005" y="184417"/>
                    <a:pt x="571054" y="217369"/>
                  </a:cubicBezTo>
                  <a:cubicBezTo>
                    <a:pt x="538102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242E697-A145-1AA7-C60D-9FE1758002AE}"/>
                </a:ext>
              </a:extLst>
            </p:cNvPr>
            <p:cNvSpPr/>
            <p:nvPr/>
          </p:nvSpPr>
          <p:spPr>
            <a:xfrm>
              <a:off x="4456707" y="5745611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7 w 669454"/>
                <a:gd name="connsiteY14" fmla="*/ 571416 h 669454"/>
                <a:gd name="connsiteX15" fmla="*/ 97677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157342 w 669454"/>
                <a:gd name="connsiteY27" fmla="*/ 73326 h 669454"/>
                <a:gd name="connsiteX28" fmla="*/ 217006 w 669454"/>
                <a:gd name="connsiteY28" fmla="*/ 98040 h 669454"/>
                <a:gd name="connsiteX29" fmla="*/ 217006 w 669454"/>
                <a:gd name="connsiteY29" fmla="*/ 217369 h 669454"/>
                <a:gd name="connsiteX30" fmla="*/ 97677 w 669454"/>
                <a:gd name="connsiteY30" fmla="*/ 217369 h 669454"/>
                <a:gd name="connsiteX31" fmla="*/ 97677 w 669454"/>
                <a:gd name="connsiteY31" fmla="*/ 98040 h 669454"/>
                <a:gd name="connsiteX32" fmla="*/ 157342 w 669454"/>
                <a:gd name="connsiteY32" fmla="*/ 73326 h 669454"/>
                <a:gd name="connsiteX33" fmla="*/ 511389 w 669454"/>
                <a:gd name="connsiteY33" fmla="*/ 73326 h 669454"/>
                <a:gd name="connsiteX34" fmla="*/ 571054 w 669454"/>
                <a:gd name="connsiteY34" fmla="*/ 98040 h 669454"/>
                <a:gd name="connsiteX35" fmla="*/ 571054 w 669454"/>
                <a:gd name="connsiteY35" fmla="*/ 217369 h 669454"/>
                <a:gd name="connsiteX36" fmla="*/ 451725 w 669454"/>
                <a:gd name="connsiteY36" fmla="*/ 217369 h 669454"/>
                <a:gd name="connsiteX37" fmla="*/ 451725 w 669454"/>
                <a:gd name="connsiteY37" fmla="*/ 98040 h 669454"/>
                <a:gd name="connsiteX38" fmla="*/ 511389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4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29" y="604367"/>
                    <a:pt x="97677" y="571416"/>
                  </a:cubicBezTo>
                  <a:cubicBezTo>
                    <a:pt x="64726" y="538464"/>
                    <a:pt x="64726" y="485039"/>
                    <a:pt x="97677" y="452087"/>
                  </a:cubicBezTo>
                  <a:cubicBezTo>
                    <a:pt x="114153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29" y="250320"/>
                    <a:pt x="97677" y="217369"/>
                  </a:cubicBezTo>
                  <a:cubicBezTo>
                    <a:pt x="64726" y="184417"/>
                    <a:pt x="64726" y="130992"/>
                    <a:pt x="97677" y="98040"/>
                  </a:cubicBezTo>
                  <a:cubicBezTo>
                    <a:pt x="114153" y="81564"/>
                    <a:pt x="135748" y="73326"/>
                    <a:pt x="157342" y="73326"/>
                  </a:cubicBezTo>
                  <a:close/>
                  <a:moveTo>
                    <a:pt x="511389" y="73326"/>
                  </a:moveTo>
                  <a:cubicBezTo>
                    <a:pt x="532984" y="73326"/>
                    <a:pt x="554578" y="81564"/>
                    <a:pt x="571054" y="98040"/>
                  </a:cubicBezTo>
                  <a:cubicBezTo>
                    <a:pt x="604005" y="130992"/>
                    <a:pt x="604005" y="184417"/>
                    <a:pt x="571054" y="217369"/>
                  </a:cubicBezTo>
                  <a:cubicBezTo>
                    <a:pt x="538102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DBE7D02-53DD-8153-0D97-AC96B0837509}"/>
                </a:ext>
              </a:extLst>
            </p:cNvPr>
            <p:cNvSpPr/>
            <p:nvPr/>
          </p:nvSpPr>
          <p:spPr>
            <a:xfrm>
              <a:off x="4456707" y="3795734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7 w 669454"/>
                <a:gd name="connsiteY14" fmla="*/ 571416 h 669454"/>
                <a:gd name="connsiteX15" fmla="*/ 97677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511389 w 669454"/>
                <a:gd name="connsiteY27" fmla="*/ 73326 h 669454"/>
                <a:gd name="connsiteX28" fmla="*/ 571054 w 669454"/>
                <a:gd name="connsiteY28" fmla="*/ 98040 h 669454"/>
                <a:gd name="connsiteX29" fmla="*/ 571054 w 669454"/>
                <a:gd name="connsiteY29" fmla="*/ 217368 h 669454"/>
                <a:gd name="connsiteX30" fmla="*/ 451725 w 669454"/>
                <a:gd name="connsiteY30" fmla="*/ 217368 h 669454"/>
                <a:gd name="connsiteX31" fmla="*/ 451725 w 669454"/>
                <a:gd name="connsiteY31" fmla="*/ 98040 h 669454"/>
                <a:gd name="connsiteX32" fmla="*/ 511389 w 669454"/>
                <a:gd name="connsiteY32" fmla="*/ 73326 h 669454"/>
                <a:gd name="connsiteX33" fmla="*/ 157342 w 669454"/>
                <a:gd name="connsiteY33" fmla="*/ 73326 h 669454"/>
                <a:gd name="connsiteX34" fmla="*/ 217006 w 669454"/>
                <a:gd name="connsiteY34" fmla="*/ 98040 h 669454"/>
                <a:gd name="connsiteX35" fmla="*/ 217006 w 669454"/>
                <a:gd name="connsiteY35" fmla="*/ 217368 h 669454"/>
                <a:gd name="connsiteX36" fmla="*/ 97677 w 669454"/>
                <a:gd name="connsiteY36" fmla="*/ 217368 h 669454"/>
                <a:gd name="connsiteX37" fmla="*/ 97677 w 669454"/>
                <a:gd name="connsiteY37" fmla="*/ 98040 h 669454"/>
                <a:gd name="connsiteX38" fmla="*/ 157342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4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29" y="604367"/>
                    <a:pt x="97677" y="571416"/>
                  </a:cubicBezTo>
                  <a:cubicBezTo>
                    <a:pt x="64726" y="538464"/>
                    <a:pt x="64726" y="485039"/>
                    <a:pt x="97677" y="452087"/>
                  </a:cubicBezTo>
                  <a:cubicBezTo>
                    <a:pt x="114153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511389" y="73326"/>
                  </a:moveTo>
                  <a:cubicBezTo>
                    <a:pt x="532984" y="73326"/>
                    <a:pt x="554578" y="81564"/>
                    <a:pt x="571054" y="98040"/>
                  </a:cubicBezTo>
                  <a:cubicBezTo>
                    <a:pt x="604005" y="130992"/>
                    <a:pt x="604005" y="184416"/>
                    <a:pt x="571054" y="217368"/>
                  </a:cubicBezTo>
                  <a:cubicBezTo>
                    <a:pt x="538102" y="250320"/>
                    <a:pt x="484677" y="250320"/>
                    <a:pt x="451725" y="217368"/>
                  </a:cubicBezTo>
                  <a:cubicBezTo>
                    <a:pt x="418773" y="184416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6"/>
                    <a:pt x="217006" y="217368"/>
                  </a:cubicBezTo>
                  <a:cubicBezTo>
                    <a:pt x="184054" y="250320"/>
                    <a:pt x="130629" y="250320"/>
                    <a:pt x="97677" y="217368"/>
                  </a:cubicBezTo>
                  <a:cubicBezTo>
                    <a:pt x="64726" y="184416"/>
                    <a:pt x="64726" y="130992"/>
                    <a:pt x="97677" y="98040"/>
                  </a:cubicBezTo>
                  <a:cubicBezTo>
                    <a:pt x="114153" y="81564"/>
                    <a:pt x="135748" y="73326"/>
                    <a:pt x="157342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267C26B2-AFB7-9030-FB2A-46C91485A131}"/>
                </a:ext>
              </a:extLst>
            </p:cNvPr>
            <p:cNvSpPr/>
            <p:nvPr/>
          </p:nvSpPr>
          <p:spPr>
            <a:xfrm>
              <a:off x="3758677" y="4073839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8 w 669454"/>
                <a:gd name="connsiteY14" fmla="*/ 571416 h 669454"/>
                <a:gd name="connsiteX15" fmla="*/ 97678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511389 w 669454"/>
                <a:gd name="connsiteY27" fmla="*/ 73326 h 669454"/>
                <a:gd name="connsiteX28" fmla="*/ 571054 w 669454"/>
                <a:gd name="connsiteY28" fmla="*/ 98040 h 669454"/>
                <a:gd name="connsiteX29" fmla="*/ 571054 w 669454"/>
                <a:gd name="connsiteY29" fmla="*/ 217369 h 669454"/>
                <a:gd name="connsiteX30" fmla="*/ 451725 w 669454"/>
                <a:gd name="connsiteY30" fmla="*/ 217369 h 669454"/>
                <a:gd name="connsiteX31" fmla="*/ 451725 w 669454"/>
                <a:gd name="connsiteY31" fmla="*/ 98040 h 669454"/>
                <a:gd name="connsiteX32" fmla="*/ 511389 w 669454"/>
                <a:gd name="connsiteY32" fmla="*/ 73326 h 669454"/>
                <a:gd name="connsiteX33" fmla="*/ 157342 w 669454"/>
                <a:gd name="connsiteY33" fmla="*/ 73326 h 669454"/>
                <a:gd name="connsiteX34" fmla="*/ 217006 w 669454"/>
                <a:gd name="connsiteY34" fmla="*/ 98040 h 669454"/>
                <a:gd name="connsiteX35" fmla="*/ 217006 w 669454"/>
                <a:gd name="connsiteY35" fmla="*/ 217369 h 669454"/>
                <a:gd name="connsiteX36" fmla="*/ 97678 w 669454"/>
                <a:gd name="connsiteY36" fmla="*/ 217369 h 669454"/>
                <a:gd name="connsiteX37" fmla="*/ 97678 w 669454"/>
                <a:gd name="connsiteY37" fmla="*/ 98040 h 669454"/>
                <a:gd name="connsiteX38" fmla="*/ 157342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3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30" y="604367"/>
                    <a:pt x="97678" y="571416"/>
                  </a:cubicBezTo>
                  <a:cubicBezTo>
                    <a:pt x="64726" y="538464"/>
                    <a:pt x="64726" y="485039"/>
                    <a:pt x="97678" y="452087"/>
                  </a:cubicBezTo>
                  <a:cubicBezTo>
                    <a:pt x="114154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511389" y="73326"/>
                  </a:moveTo>
                  <a:cubicBezTo>
                    <a:pt x="532983" y="73326"/>
                    <a:pt x="554578" y="81564"/>
                    <a:pt x="571054" y="98040"/>
                  </a:cubicBezTo>
                  <a:cubicBezTo>
                    <a:pt x="604005" y="130992"/>
                    <a:pt x="604005" y="184417"/>
                    <a:pt x="571054" y="217369"/>
                  </a:cubicBezTo>
                  <a:cubicBezTo>
                    <a:pt x="538102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30" y="250320"/>
                    <a:pt x="97678" y="217369"/>
                  </a:cubicBezTo>
                  <a:cubicBezTo>
                    <a:pt x="64726" y="184417"/>
                    <a:pt x="64726" y="130992"/>
                    <a:pt x="97678" y="98040"/>
                  </a:cubicBezTo>
                  <a:cubicBezTo>
                    <a:pt x="114154" y="81564"/>
                    <a:pt x="135748" y="73326"/>
                    <a:pt x="157342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BECA933D-711A-869B-26A8-3086DB114405}"/>
                </a:ext>
              </a:extLst>
            </p:cNvPr>
            <p:cNvSpPr/>
            <p:nvPr/>
          </p:nvSpPr>
          <p:spPr>
            <a:xfrm>
              <a:off x="5136034" y="4068005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7 w 669454"/>
                <a:gd name="connsiteY14" fmla="*/ 571416 h 669454"/>
                <a:gd name="connsiteX15" fmla="*/ 97677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511389 w 669454"/>
                <a:gd name="connsiteY27" fmla="*/ 73326 h 669454"/>
                <a:gd name="connsiteX28" fmla="*/ 571054 w 669454"/>
                <a:gd name="connsiteY28" fmla="*/ 98040 h 669454"/>
                <a:gd name="connsiteX29" fmla="*/ 571054 w 669454"/>
                <a:gd name="connsiteY29" fmla="*/ 217369 h 669454"/>
                <a:gd name="connsiteX30" fmla="*/ 451725 w 669454"/>
                <a:gd name="connsiteY30" fmla="*/ 217369 h 669454"/>
                <a:gd name="connsiteX31" fmla="*/ 451725 w 669454"/>
                <a:gd name="connsiteY31" fmla="*/ 98040 h 669454"/>
                <a:gd name="connsiteX32" fmla="*/ 511389 w 669454"/>
                <a:gd name="connsiteY32" fmla="*/ 73326 h 669454"/>
                <a:gd name="connsiteX33" fmla="*/ 157342 w 669454"/>
                <a:gd name="connsiteY33" fmla="*/ 73326 h 669454"/>
                <a:gd name="connsiteX34" fmla="*/ 217006 w 669454"/>
                <a:gd name="connsiteY34" fmla="*/ 98040 h 669454"/>
                <a:gd name="connsiteX35" fmla="*/ 217006 w 669454"/>
                <a:gd name="connsiteY35" fmla="*/ 217369 h 669454"/>
                <a:gd name="connsiteX36" fmla="*/ 97677 w 669454"/>
                <a:gd name="connsiteY36" fmla="*/ 217369 h 669454"/>
                <a:gd name="connsiteX37" fmla="*/ 97677 w 669454"/>
                <a:gd name="connsiteY37" fmla="*/ 98040 h 669454"/>
                <a:gd name="connsiteX38" fmla="*/ 157342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4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29" y="604367"/>
                    <a:pt x="97677" y="571416"/>
                  </a:cubicBezTo>
                  <a:cubicBezTo>
                    <a:pt x="64726" y="538464"/>
                    <a:pt x="64726" y="485039"/>
                    <a:pt x="97677" y="452087"/>
                  </a:cubicBezTo>
                  <a:cubicBezTo>
                    <a:pt x="114153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511389" y="73326"/>
                  </a:moveTo>
                  <a:cubicBezTo>
                    <a:pt x="532984" y="73326"/>
                    <a:pt x="554578" y="81564"/>
                    <a:pt x="571054" y="98040"/>
                  </a:cubicBezTo>
                  <a:cubicBezTo>
                    <a:pt x="604005" y="130992"/>
                    <a:pt x="604005" y="184417"/>
                    <a:pt x="571054" y="217369"/>
                  </a:cubicBezTo>
                  <a:cubicBezTo>
                    <a:pt x="538102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29" y="250320"/>
                    <a:pt x="97677" y="217369"/>
                  </a:cubicBezTo>
                  <a:cubicBezTo>
                    <a:pt x="64726" y="184417"/>
                    <a:pt x="64726" y="130992"/>
                    <a:pt x="97677" y="98040"/>
                  </a:cubicBezTo>
                  <a:cubicBezTo>
                    <a:pt x="114153" y="81564"/>
                    <a:pt x="135748" y="73326"/>
                    <a:pt x="157342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BF0B0B2-A117-53C8-5E3D-61998C56BAFE}"/>
                </a:ext>
              </a:extLst>
            </p:cNvPr>
            <p:cNvSpPr/>
            <p:nvPr/>
          </p:nvSpPr>
          <p:spPr>
            <a:xfrm>
              <a:off x="3758677" y="5445397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8 w 669454"/>
                <a:gd name="connsiteY14" fmla="*/ 571416 h 669454"/>
                <a:gd name="connsiteX15" fmla="*/ 97678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511389 w 669454"/>
                <a:gd name="connsiteY27" fmla="*/ 73326 h 669454"/>
                <a:gd name="connsiteX28" fmla="*/ 571054 w 669454"/>
                <a:gd name="connsiteY28" fmla="*/ 98040 h 669454"/>
                <a:gd name="connsiteX29" fmla="*/ 571054 w 669454"/>
                <a:gd name="connsiteY29" fmla="*/ 217369 h 669454"/>
                <a:gd name="connsiteX30" fmla="*/ 451725 w 669454"/>
                <a:gd name="connsiteY30" fmla="*/ 217369 h 669454"/>
                <a:gd name="connsiteX31" fmla="*/ 451725 w 669454"/>
                <a:gd name="connsiteY31" fmla="*/ 98040 h 669454"/>
                <a:gd name="connsiteX32" fmla="*/ 511389 w 669454"/>
                <a:gd name="connsiteY32" fmla="*/ 73326 h 669454"/>
                <a:gd name="connsiteX33" fmla="*/ 157342 w 669454"/>
                <a:gd name="connsiteY33" fmla="*/ 73326 h 669454"/>
                <a:gd name="connsiteX34" fmla="*/ 217006 w 669454"/>
                <a:gd name="connsiteY34" fmla="*/ 98040 h 669454"/>
                <a:gd name="connsiteX35" fmla="*/ 217006 w 669454"/>
                <a:gd name="connsiteY35" fmla="*/ 217369 h 669454"/>
                <a:gd name="connsiteX36" fmla="*/ 97678 w 669454"/>
                <a:gd name="connsiteY36" fmla="*/ 217369 h 669454"/>
                <a:gd name="connsiteX37" fmla="*/ 97678 w 669454"/>
                <a:gd name="connsiteY37" fmla="*/ 98040 h 669454"/>
                <a:gd name="connsiteX38" fmla="*/ 157342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3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30" y="604367"/>
                    <a:pt x="97678" y="571416"/>
                  </a:cubicBezTo>
                  <a:cubicBezTo>
                    <a:pt x="64726" y="538464"/>
                    <a:pt x="64726" y="485039"/>
                    <a:pt x="97678" y="452087"/>
                  </a:cubicBezTo>
                  <a:cubicBezTo>
                    <a:pt x="114154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511389" y="73326"/>
                  </a:moveTo>
                  <a:cubicBezTo>
                    <a:pt x="532983" y="73326"/>
                    <a:pt x="554578" y="81564"/>
                    <a:pt x="571054" y="98040"/>
                  </a:cubicBezTo>
                  <a:cubicBezTo>
                    <a:pt x="604005" y="130992"/>
                    <a:pt x="604005" y="184417"/>
                    <a:pt x="571054" y="217369"/>
                  </a:cubicBezTo>
                  <a:cubicBezTo>
                    <a:pt x="538102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30" y="250320"/>
                    <a:pt x="97678" y="217369"/>
                  </a:cubicBezTo>
                  <a:cubicBezTo>
                    <a:pt x="64726" y="184417"/>
                    <a:pt x="64726" y="130992"/>
                    <a:pt x="97678" y="98040"/>
                  </a:cubicBezTo>
                  <a:cubicBezTo>
                    <a:pt x="114154" y="81564"/>
                    <a:pt x="135748" y="73326"/>
                    <a:pt x="157342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C4011FFE-1E02-3B2D-B80F-1A3989EA3B7F}"/>
                </a:ext>
              </a:extLst>
            </p:cNvPr>
            <p:cNvSpPr/>
            <p:nvPr/>
          </p:nvSpPr>
          <p:spPr>
            <a:xfrm>
              <a:off x="5136034" y="5439563"/>
              <a:ext cx="669454" cy="669454"/>
            </a:xfrm>
            <a:custGeom>
              <a:avLst/>
              <a:gdLst>
                <a:gd name="connsiteX0" fmla="*/ 334727 w 669454"/>
                <a:gd name="connsiteY0" fmla="*/ 500698 h 669454"/>
                <a:gd name="connsiteX1" fmla="*/ 419105 w 669454"/>
                <a:gd name="connsiteY1" fmla="*/ 585076 h 669454"/>
                <a:gd name="connsiteX2" fmla="*/ 334727 w 669454"/>
                <a:gd name="connsiteY2" fmla="*/ 669454 h 669454"/>
                <a:gd name="connsiteX3" fmla="*/ 250349 w 669454"/>
                <a:gd name="connsiteY3" fmla="*/ 585076 h 669454"/>
                <a:gd name="connsiteX4" fmla="*/ 334727 w 669454"/>
                <a:gd name="connsiteY4" fmla="*/ 500698 h 669454"/>
                <a:gd name="connsiteX5" fmla="*/ 511389 w 669454"/>
                <a:gd name="connsiteY5" fmla="*/ 427373 h 669454"/>
                <a:gd name="connsiteX6" fmla="*/ 571054 w 669454"/>
                <a:gd name="connsiteY6" fmla="*/ 452087 h 669454"/>
                <a:gd name="connsiteX7" fmla="*/ 571054 w 669454"/>
                <a:gd name="connsiteY7" fmla="*/ 571416 h 669454"/>
                <a:gd name="connsiteX8" fmla="*/ 451725 w 669454"/>
                <a:gd name="connsiteY8" fmla="*/ 571416 h 669454"/>
                <a:gd name="connsiteX9" fmla="*/ 451725 w 669454"/>
                <a:gd name="connsiteY9" fmla="*/ 452087 h 669454"/>
                <a:gd name="connsiteX10" fmla="*/ 511389 w 669454"/>
                <a:gd name="connsiteY10" fmla="*/ 427373 h 669454"/>
                <a:gd name="connsiteX11" fmla="*/ 157342 w 669454"/>
                <a:gd name="connsiteY11" fmla="*/ 427373 h 669454"/>
                <a:gd name="connsiteX12" fmla="*/ 217006 w 669454"/>
                <a:gd name="connsiteY12" fmla="*/ 452087 h 669454"/>
                <a:gd name="connsiteX13" fmla="*/ 217006 w 669454"/>
                <a:gd name="connsiteY13" fmla="*/ 571416 h 669454"/>
                <a:gd name="connsiteX14" fmla="*/ 97677 w 669454"/>
                <a:gd name="connsiteY14" fmla="*/ 571416 h 669454"/>
                <a:gd name="connsiteX15" fmla="*/ 97677 w 669454"/>
                <a:gd name="connsiteY15" fmla="*/ 452087 h 669454"/>
                <a:gd name="connsiteX16" fmla="*/ 157342 w 669454"/>
                <a:gd name="connsiteY16" fmla="*/ 427373 h 669454"/>
                <a:gd name="connsiteX17" fmla="*/ 585076 w 669454"/>
                <a:gd name="connsiteY17" fmla="*/ 250349 h 669454"/>
                <a:gd name="connsiteX18" fmla="*/ 669454 w 669454"/>
                <a:gd name="connsiteY18" fmla="*/ 334727 h 669454"/>
                <a:gd name="connsiteX19" fmla="*/ 585076 w 669454"/>
                <a:gd name="connsiteY19" fmla="*/ 419105 h 669454"/>
                <a:gd name="connsiteX20" fmla="*/ 500698 w 669454"/>
                <a:gd name="connsiteY20" fmla="*/ 334727 h 669454"/>
                <a:gd name="connsiteX21" fmla="*/ 585076 w 669454"/>
                <a:gd name="connsiteY21" fmla="*/ 250349 h 669454"/>
                <a:gd name="connsiteX22" fmla="*/ 84378 w 669454"/>
                <a:gd name="connsiteY22" fmla="*/ 250349 h 669454"/>
                <a:gd name="connsiteX23" fmla="*/ 168756 w 669454"/>
                <a:gd name="connsiteY23" fmla="*/ 334727 h 669454"/>
                <a:gd name="connsiteX24" fmla="*/ 84378 w 669454"/>
                <a:gd name="connsiteY24" fmla="*/ 419105 h 669454"/>
                <a:gd name="connsiteX25" fmla="*/ 0 w 669454"/>
                <a:gd name="connsiteY25" fmla="*/ 334727 h 669454"/>
                <a:gd name="connsiteX26" fmla="*/ 84378 w 669454"/>
                <a:gd name="connsiteY26" fmla="*/ 250349 h 669454"/>
                <a:gd name="connsiteX27" fmla="*/ 157342 w 669454"/>
                <a:gd name="connsiteY27" fmla="*/ 73326 h 669454"/>
                <a:gd name="connsiteX28" fmla="*/ 217006 w 669454"/>
                <a:gd name="connsiteY28" fmla="*/ 98040 h 669454"/>
                <a:gd name="connsiteX29" fmla="*/ 217006 w 669454"/>
                <a:gd name="connsiteY29" fmla="*/ 217369 h 669454"/>
                <a:gd name="connsiteX30" fmla="*/ 97677 w 669454"/>
                <a:gd name="connsiteY30" fmla="*/ 217369 h 669454"/>
                <a:gd name="connsiteX31" fmla="*/ 97677 w 669454"/>
                <a:gd name="connsiteY31" fmla="*/ 98040 h 669454"/>
                <a:gd name="connsiteX32" fmla="*/ 157342 w 669454"/>
                <a:gd name="connsiteY32" fmla="*/ 73326 h 669454"/>
                <a:gd name="connsiteX33" fmla="*/ 511389 w 669454"/>
                <a:gd name="connsiteY33" fmla="*/ 73326 h 669454"/>
                <a:gd name="connsiteX34" fmla="*/ 571054 w 669454"/>
                <a:gd name="connsiteY34" fmla="*/ 98040 h 669454"/>
                <a:gd name="connsiteX35" fmla="*/ 571054 w 669454"/>
                <a:gd name="connsiteY35" fmla="*/ 217369 h 669454"/>
                <a:gd name="connsiteX36" fmla="*/ 451725 w 669454"/>
                <a:gd name="connsiteY36" fmla="*/ 217369 h 669454"/>
                <a:gd name="connsiteX37" fmla="*/ 451725 w 669454"/>
                <a:gd name="connsiteY37" fmla="*/ 98040 h 669454"/>
                <a:gd name="connsiteX38" fmla="*/ 511389 w 669454"/>
                <a:gd name="connsiteY38" fmla="*/ 73326 h 669454"/>
                <a:gd name="connsiteX39" fmla="*/ 334727 w 669454"/>
                <a:gd name="connsiteY39" fmla="*/ 0 h 669454"/>
                <a:gd name="connsiteX40" fmla="*/ 419105 w 669454"/>
                <a:gd name="connsiteY40" fmla="*/ 84378 h 669454"/>
                <a:gd name="connsiteX41" fmla="*/ 334727 w 669454"/>
                <a:gd name="connsiteY41" fmla="*/ 168756 h 669454"/>
                <a:gd name="connsiteX42" fmla="*/ 250349 w 669454"/>
                <a:gd name="connsiteY42" fmla="*/ 84378 h 669454"/>
                <a:gd name="connsiteX43" fmla="*/ 334727 w 669454"/>
                <a:gd name="connsiteY43" fmla="*/ 0 h 66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69454" h="669454">
                  <a:moveTo>
                    <a:pt x="334727" y="500698"/>
                  </a:moveTo>
                  <a:cubicBezTo>
                    <a:pt x="381328" y="500698"/>
                    <a:pt x="419105" y="538475"/>
                    <a:pt x="419105" y="585076"/>
                  </a:cubicBezTo>
                  <a:cubicBezTo>
                    <a:pt x="419105" y="631677"/>
                    <a:pt x="381328" y="669454"/>
                    <a:pt x="334727" y="669454"/>
                  </a:cubicBezTo>
                  <a:cubicBezTo>
                    <a:pt x="288126" y="669454"/>
                    <a:pt x="250349" y="631677"/>
                    <a:pt x="250349" y="585076"/>
                  </a:cubicBezTo>
                  <a:cubicBezTo>
                    <a:pt x="250349" y="538475"/>
                    <a:pt x="288126" y="500698"/>
                    <a:pt x="334727" y="500698"/>
                  </a:cubicBezTo>
                  <a:close/>
                  <a:moveTo>
                    <a:pt x="511389" y="427373"/>
                  </a:moveTo>
                  <a:cubicBezTo>
                    <a:pt x="532984" y="427373"/>
                    <a:pt x="554578" y="435611"/>
                    <a:pt x="571054" y="452087"/>
                  </a:cubicBezTo>
                  <a:cubicBezTo>
                    <a:pt x="604005" y="485039"/>
                    <a:pt x="604005" y="538464"/>
                    <a:pt x="571054" y="571416"/>
                  </a:cubicBezTo>
                  <a:cubicBezTo>
                    <a:pt x="538102" y="604367"/>
                    <a:pt x="484677" y="604367"/>
                    <a:pt x="451725" y="571416"/>
                  </a:cubicBezTo>
                  <a:cubicBezTo>
                    <a:pt x="418773" y="538464"/>
                    <a:pt x="418773" y="485039"/>
                    <a:pt x="451725" y="452087"/>
                  </a:cubicBezTo>
                  <a:cubicBezTo>
                    <a:pt x="468201" y="435611"/>
                    <a:pt x="489795" y="427373"/>
                    <a:pt x="511389" y="427373"/>
                  </a:cubicBezTo>
                  <a:close/>
                  <a:moveTo>
                    <a:pt x="157342" y="427373"/>
                  </a:moveTo>
                  <a:cubicBezTo>
                    <a:pt x="178936" y="427373"/>
                    <a:pt x="200530" y="435611"/>
                    <a:pt x="217006" y="452087"/>
                  </a:cubicBezTo>
                  <a:cubicBezTo>
                    <a:pt x="249958" y="485039"/>
                    <a:pt x="249958" y="538464"/>
                    <a:pt x="217006" y="571416"/>
                  </a:cubicBezTo>
                  <a:cubicBezTo>
                    <a:pt x="184054" y="604367"/>
                    <a:pt x="130629" y="604367"/>
                    <a:pt x="97677" y="571416"/>
                  </a:cubicBezTo>
                  <a:cubicBezTo>
                    <a:pt x="64726" y="538464"/>
                    <a:pt x="64726" y="485039"/>
                    <a:pt x="97677" y="452087"/>
                  </a:cubicBezTo>
                  <a:cubicBezTo>
                    <a:pt x="114153" y="435611"/>
                    <a:pt x="135748" y="427373"/>
                    <a:pt x="157342" y="427373"/>
                  </a:cubicBezTo>
                  <a:close/>
                  <a:moveTo>
                    <a:pt x="585076" y="250349"/>
                  </a:moveTo>
                  <a:cubicBezTo>
                    <a:pt x="631677" y="250349"/>
                    <a:pt x="669454" y="288126"/>
                    <a:pt x="669454" y="334727"/>
                  </a:cubicBezTo>
                  <a:cubicBezTo>
                    <a:pt x="669454" y="381328"/>
                    <a:pt x="631677" y="419105"/>
                    <a:pt x="585076" y="419105"/>
                  </a:cubicBezTo>
                  <a:cubicBezTo>
                    <a:pt x="538475" y="419105"/>
                    <a:pt x="500698" y="381328"/>
                    <a:pt x="500698" y="334727"/>
                  </a:cubicBezTo>
                  <a:cubicBezTo>
                    <a:pt x="500698" y="288126"/>
                    <a:pt x="538475" y="250349"/>
                    <a:pt x="585076" y="250349"/>
                  </a:cubicBezTo>
                  <a:close/>
                  <a:moveTo>
                    <a:pt x="84378" y="250349"/>
                  </a:moveTo>
                  <a:cubicBezTo>
                    <a:pt x="130979" y="250349"/>
                    <a:pt x="168756" y="288126"/>
                    <a:pt x="168756" y="334727"/>
                  </a:cubicBezTo>
                  <a:cubicBezTo>
                    <a:pt x="168756" y="381328"/>
                    <a:pt x="130979" y="419105"/>
                    <a:pt x="84378" y="419105"/>
                  </a:cubicBezTo>
                  <a:cubicBezTo>
                    <a:pt x="37777" y="419105"/>
                    <a:pt x="0" y="381328"/>
                    <a:pt x="0" y="334727"/>
                  </a:cubicBezTo>
                  <a:cubicBezTo>
                    <a:pt x="0" y="288126"/>
                    <a:pt x="37777" y="250349"/>
                    <a:pt x="84378" y="250349"/>
                  </a:cubicBezTo>
                  <a:close/>
                  <a:moveTo>
                    <a:pt x="157342" y="73326"/>
                  </a:moveTo>
                  <a:cubicBezTo>
                    <a:pt x="178936" y="73326"/>
                    <a:pt x="200530" y="81564"/>
                    <a:pt x="217006" y="98040"/>
                  </a:cubicBezTo>
                  <a:cubicBezTo>
                    <a:pt x="249958" y="130992"/>
                    <a:pt x="249958" y="184417"/>
                    <a:pt x="217006" y="217369"/>
                  </a:cubicBezTo>
                  <a:cubicBezTo>
                    <a:pt x="184054" y="250320"/>
                    <a:pt x="130629" y="250320"/>
                    <a:pt x="97677" y="217369"/>
                  </a:cubicBezTo>
                  <a:cubicBezTo>
                    <a:pt x="64726" y="184417"/>
                    <a:pt x="64726" y="130992"/>
                    <a:pt x="97677" y="98040"/>
                  </a:cubicBezTo>
                  <a:cubicBezTo>
                    <a:pt x="114153" y="81564"/>
                    <a:pt x="135748" y="73326"/>
                    <a:pt x="157342" y="73326"/>
                  </a:cubicBezTo>
                  <a:close/>
                  <a:moveTo>
                    <a:pt x="511389" y="73326"/>
                  </a:moveTo>
                  <a:cubicBezTo>
                    <a:pt x="532984" y="73326"/>
                    <a:pt x="554578" y="81564"/>
                    <a:pt x="571054" y="98040"/>
                  </a:cubicBezTo>
                  <a:cubicBezTo>
                    <a:pt x="604005" y="130992"/>
                    <a:pt x="604005" y="184417"/>
                    <a:pt x="571054" y="217369"/>
                  </a:cubicBezTo>
                  <a:cubicBezTo>
                    <a:pt x="538102" y="250320"/>
                    <a:pt x="484677" y="250320"/>
                    <a:pt x="451725" y="217369"/>
                  </a:cubicBezTo>
                  <a:cubicBezTo>
                    <a:pt x="418773" y="184417"/>
                    <a:pt x="418773" y="130992"/>
                    <a:pt x="451725" y="98040"/>
                  </a:cubicBezTo>
                  <a:cubicBezTo>
                    <a:pt x="468201" y="81564"/>
                    <a:pt x="489795" y="73326"/>
                    <a:pt x="511389" y="73326"/>
                  </a:cubicBezTo>
                  <a:close/>
                  <a:moveTo>
                    <a:pt x="334727" y="0"/>
                  </a:moveTo>
                  <a:cubicBezTo>
                    <a:pt x="381328" y="0"/>
                    <a:pt x="419105" y="37777"/>
                    <a:pt x="419105" y="84378"/>
                  </a:cubicBezTo>
                  <a:cubicBezTo>
                    <a:pt x="419105" y="130979"/>
                    <a:pt x="381328" y="168756"/>
                    <a:pt x="334727" y="168756"/>
                  </a:cubicBezTo>
                  <a:cubicBezTo>
                    <a:pt x="288126" y="168756"/>
                    <a:pt x="250349" y="130979"/>
                    <a:pt x="250349" y="84378"/>
                  </a:cubicBezTo>
                  <a:cubicBezTo>
                    <a:pt x="250349" y="37777"/>
                    <a:pt x="288126" y="0"/>
                    <a:pt x="33472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2" name="グループ化 331">
            <a:extLst>
              <a:ext uri="{FF2B5EF4-FFF2-40B4-BE49-F238E27FC236}">
                <a16:creationId xmlns:a16="http://schemas.microsoft.com/office/drawing/2014/main" id="{FE7D0D87-8610-36AB-AF45-EAA46E83AC81}"/>
              </a:ext>
            </a:extLst>
          </p:cNvPr>
          <p:cNvGrpSpPr/>
          <p:nvPr/>
        </p:nvGrpSpPr>
        <p:grpSpPr>
          <a:xfrm>
            <a:off x="6625837" y="3799961"/>
            <a:ext cx="2608328" cy="2605945"/>
            <a:chOff x="6454387" y="3799961"/>
            <a:chExt cx="2608328" cy="2605945"/>
          </a:xfrm>
          <a:solidFill>
            <a:schemeClr val="tx1"/>
          </a:solidFill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09A34B7-33A0-8645-9F45-A714030FA003}"/>
                </a:ext>
              </a:extLst>
            </p:cNvPr>
            <p:cNvGrpSpPr/>
            <p:nvPr/>
          </p:nvGrpSpPr>
          <p:grpSpPr>
            <a:xfrm>
              <a:off x="7427118" y="3799961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1143E34-4A5B-BD34-2F35-9B21E3E8C209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5DDC65A-C95C-64A0-973D-88CAA327AAD1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F8BDF23-6177-1916-A271-1C5C57834C29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652BE38-2CF1-EE3C-4C50-E21141888219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F8D06ED-32CF-02A1-8626-769403A41738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964868E-8CE5-FF8B-2ED1-62F660581F52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1218E51B-D1B1-A447-0187-DA9A5C2CF37E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675667EF-C288-A581-81ED-53F672BFAA0E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3D0D1850-7A19-233F-2FF1-5035AE809051}"/>
                </a:ext>
              </a:extLst>
            </p:cNvPr>
            <p:cNvGrpSpPr/>
            <p:nvPr/>
          </p:nvGrpSpPr>
          <p:grpSpPr>
            <a:xfrm>
              <a:off x="6736555" y="4085711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6ED9B71-4332-9C0E-1E1E-E30CB3B272D6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8973EC6-59C5-0A9D-7518-EEF1C7B293E1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C8CEF1F1-1E1D-636A-E67C-C8BCBD6A1A44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82A8E799-7718-AD92-9348-484104627F13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56FF9D0-4E5C-8A6C-B9D3-1A43E79A28AA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69C1066-AF4B-1392-57FD-933C146B4EF2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E5463E9-3811-DC89-7F4A-28410217E652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E78E30D9-63FB-6F86-2136-EBAC197B9672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1DB5DCC-1048-E6A8-0105-3FD0E87ABB61}"/>
                </a:ext>
              </a:extLst>
            </p:cNvPr>
            <p:cNvGrpSpPr/>
            <p:nvPr/>
          </p:nvGrpSpPr>
          <p:grpSpPr>
            <a:xfrm>
              <a:off x="8112917" y="4085711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F9CACE8-776C-F05D-015A-B518C33D1AF5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FD99F57E-B4CA-3EB0-F952-2841721D56D0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3F28264-8822-599A-EC94-1EE9D126A1AD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8F405156-829F-E118-8DCD-9F508CD629D7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BAC1B1F-956F-1B20-B89E-58A00DBB85DD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5FD4EFBA-44CE-D6C6-87CE-2E7C3C7263FE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87D5410-0AA8-975B-7A69-20D975EBD968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BB510C9-14AF-50EA-4967-D4DE51EC48B9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AD7FB11D-89C9-862D-0571-F72084126CE5}"/>
                </a:ext>
              </a:extLst>
            </p:cNvPr>
            <p:cNvGrpSpPr/>
            <p:nvPr/>
          </p:nvGrpSpPr>
          <p:grpSpPr>
            <a:xfrm>
              <a:off x="6736555" y="5460264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82E166EC-BEFB-449B-E23D-3BCCF81F76B5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7A86C983-C277-52C5-525B-0DB748800AC4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FB32C488-6E08-266F-CAE0-1B0651915B1A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55CE5FD-A08E-5E3D-728D-7D055AA51A72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869559A-F9D6-B94C-76AD-AD8D53549F97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C4CA19B-8DD4-54FE-C177-A39919C480C8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89E7B4A3-9C31-ED77-BAD0-DA0C1B6A7268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8DA7E879-3A98-FFD8-D638-F7CF93A871F5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40984C22-54D9-68B8-885A-015D7287369B}"/>
                </a:ext>
              </a:extLst>
            </p:cNvPr>
            <p:cNvGrpSpPr/>
            <p:nvPr/>
          </p:nvGrpSpPr>
          <p:grpSpPr>
            <a:xfrm>
              <a:off x="8112917" y="5460264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6FF02F9-9074-BB34-784A-6D3C637E6F4F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0623BABC-C150-E17D-EF77-134DBA527A17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7E6397B-1FCA-CC32-3D07-3E4C3B7DDB76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4B24424-A1CD-C165-B2E6-C1C11CA8F26D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73FC8378-4AB7-1F76-06F4-1E50058118C0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3D0AB9E1-E40D-FFA9-F3A8-23656A8BFB11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9D563E0-DD86-ED34-7951-CB79A61617A5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4AF488B9-C7F5-D4ED-CE24-52FEA323E260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99C18E0F-D051-7544-FDC2-7EFC0FDED1A9}"/>
                </a:ext>
              </a:extLst>
            </p:cNvPr>
            <p:cNvGrpSpPr/>
            <p:nvPr/>
          </p:nvGrpSpPr>
          <p:grpSpPr>
            <a:xfrm>
              <a:off x="7427118" y="5740679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E6AF352-5CF7-05A9-F369-FA3BEF4B4F21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D1F8A8F7-591F-2FB6-81FA-87879F6E876D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935BC0D0-0B8D-4C0A-1ECA-6EEF75851DD4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F4A656EF-D3BC-0E7A-648C-B999D214EE2F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D8DA2E75-DA4A-C18B-8674-3D3E89FEC43E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D3CBA913-56B4-8ADC-7B4F-B5205B360F3D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1A4E491A-594C-AE74-E763-59094DAECF3A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8483DB9A-49F4-1F7F-B299-56D0B8B76CEB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CA66B4AD-0776-63D9-E6AF-F89DCB1E83CA}"/>
                </a:ext>
              </a:extLst>
            </p:cNvPr>
            <p:cNvGrpSpPr/>
            <p:nvPr/>
          </p:nvGrpSpPr>
          <p:grpSpPr>
            <a:xfrm>
              <a:off x="6454387" y="4771001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77A86BC1-7457-9158-0372-B82A66EEAA48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B863E274-4AF9-2B78-1385-2AC6E05F1204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534849E-9BED-D26C-6312-7A968F16763D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288DF2D7-02D0-6CBA-F5EE-F0046D2901C2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5A2E3E0E-56E5-E376-DF5F-EB49228EFB9A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7D9B85B8-3A1D-6E35-FBAD-8A6F2431E9A8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789054DF-6C57-44EA-3F2F-C2C9DC558C7E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0348813-727E-0855-C517-EEE866A71370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A3E0A347-F27D-F067-4017-5F31C6DB6E99}"/>
                </a:ext>
              </a:extLst>
            </p:cNvPr>
            <p:cNvGrpSpPr/>
            <p:nvPr/>
          </p:nvGrpSpPr>
          <p:grpSpPr>
            <a:xfrm>
              <a:off x="8397488" y="4771001"/>
              <a:ext cx="665227" cy="665227"/>
              <a:chOff x="3478494" y="3795734"/>
              <a:chExt cx="2619331" cy="2619331"/>
            </a:xfrm>
            <a:grpFill/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CE92553-C7EA-425C-9A82-7DB42594230F}"/>
                  </a:ext>
                </a:extLst>
              </p:cNvPr>
              <p:cNvSpPr/>
              <p:nvPr/>
            </p:nvSpPr>
            <p:spPr>
              <a:xfrm>
                <a:off x="3478494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3 w 669454"/>
                  <a:gd name="connsiteY6" fmla="*/ 452087 h 669454"/>
                  <a:gd name="connsiteX7" fmla="*/ 571053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3 w 669454"/>
                  <a:gd name="connsiteY28" fmla="*/ 98040 h 669454"/>
                  <a:gd name="connsiteX29" fmla="*/ 571053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7" y="435611"/>
                      <a:pt x="571053" y="452087"/>
                    </a:cubicBezTo>
                    <a:cubicBezTo>
                      <a:pt x="604005" y="485039"/>
                      <a:pt x="604005" y="538464"/>
                      <a:pt x="571053" y="571416"/>
                    </a:cubicBezTo>
                    <a:cubicBezTo>
                      <a:pt x="538101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7" y="81564"/>
                      <a:pt x="571053" y="98040"/>
                    </a:cubicBezTo>
                    <a:cubicBezTo>
                      <a:pt x="604005" y="130992"/>
                      <a:pt x="604005" y="184417"/>
                      <a:pt x="571053" y="217369"/>
                    </a:cubicBezTo>
                    <a:cubicBezTo>
                      <a:pt x="538101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A5FCE513-3D4F-74B0-F89C-8AEA9D227B63}"/>
                  </a:ext>
                </a:extLst>
              </p:cNvPr>
              <p:cNvSpPr/>
              <p:nvPr/>
            </p:nvSpPr>
            <p:spPr>
              <a:xfrm>
                <a:off x="5428371" y="4767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3D30722-EAFA-4CE2-6338-1720FCB7B9A6}"/>
                  </a:ext>
                </a:extLst>
              </p:cNvPr>
              <p:cNvSpPr/>
              <p:nvPr/>
            </p:nvSpPr>
            <p:spPr>
              <a:xfrm>
                <a:off x="4456707" y="5745611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7623727-59F5-DA9E-B70B-232A1B18476C}"/>
                  </a:ext>
                </a:extLst>
              </p:cNvPr>
              <p:cNvSpPr/>
              <p:nvPr/>
            </p:nvSpPr>
            <p:spPr>
              <a:xfrm>
                <a:off x="4456707" y="3795734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8 h 669454"/>
                  <a:gd name="connsiteX30" fmla="*/ 451725 w 669454"/>
                  <a:gd name="connsiteY30" fmla="*/ 217368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8 h 669454"/>
                  <a:gd name="connsiteX36" fmla="*/ 97677 w 669454"/>
                  <a:gd name="connsiteY36" fmla="*/ 217368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6"/>
                      <a:pt x="571054" y="217368"/>
                    </a:cubicBezTo>
                    <a:cubicBezTo>
                      <a:pt x="538102" y="250320"/>
                      <a:pt x="484677" y="250320"/>
                      <a:pt x="451725" y="217368"/>
                    </a:cubicBezTo>
                    <a:cubicBezTo>
                      <a:pt x="418773" y="184416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6"/>
                      <a:pt x="217006" y="217368"/>
                    </a:cubicBezTo>
                    <a:cubicBezTo>
                      <a:pt x="184054" y="250320"/>
                      <a:pt x="130629" y="250320"/>
                      <a:pt x="97677" y="217368"/>
                    </a:cubicBezTo>
                    <a:cubicBezTo>
                      <a:pt x="64726" y="184416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CBAB89B8-07C0-5FB8-B9E4-64CDC0666F00}"/>
                  </a:ext>
                </a:extLst>
              </p:cNvPr>
              <p:cNvSpPr/>
              <p:nvPr/>
            </p:nvSpPr>
            <p:spPr>
              <a:xfrm>
                <a:off x="3758677" y="4073839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B951C3AF-1808-8111-71DE-B7C490B19E3F}"/>
                  </a:ext>
                </a:extLst>
              </p:cNvPr>
              <p:cNvSpPr/>
              <p:nvPr/>
            </p:nvSpPr>
            <p:spPr>
              <a:xfrm>
                <a:off x="5136034" y="4068005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7 w 669454"/>
                  <a:gd name="connsiteY36" fmla="*/ 217369 h 669454"/>
                  <a:gd name="connsiteX37" fmla="*/ 97677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2F7D99ED-CD25-2F8E-1B56-DA6AB745A375}"/>
                  </a:ext>
                </a:extLst>
              </p:cNvPr>
              <p:cNvSpPr/>
              <p:nvPr/>
            </p:nvSpPr>
            <p:spPr>
              <a:xfrm>
                <a:off x="3758677" y="5445397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8 w 669454"/>
                  <a:gd name="connsiteY14" fmla="*/ 571416 h 669454"/>
                  <a:gd name="connsiteX15" fmla="*/ 97678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511389 w 669454"/>
                  <a:gd name="connsiteY27" fmla="*/ 73326 h 669454"/>
                  <a:gd name="connsiteX28" fmla="*/ 571054 w 669454"/>
                  <a:gd name="connsiteY28" fmla="*/ 98040 h 669454"/>
                  <a:gd name="connsiteX29" fmla="*/ 571054 w 669454"/>
                  <a:gd name="connsiteY29" fmla="*/ 217369 h 669454"/>
                  <a:gd name="connsiteX30" fmla="*/ 451725 w 669454"/>
                  <a:gd name="connsiteY30" fmla="*/ 217369 h 669454"/>
                  <a:gd name="connsiteX31" fmla="*/ 451725 w 669454"/>
                  <a:gd name="connsiteY31" fmla="*/ 98040 h 669454"/>
                  <a:gd name="connsiteX32" fmla="*/ 511389 w 669454"/>
                  <a:gd name="connsiteY32" fmla="*/ 73326 h 669454"/>
                  <a:gd name="connsiteX33" fmla="*/ 157342 w 669454"/>
                  <a:gd name="connsiteY33" fmla="*/ 73326 h 669454"/>
                  <a:gd name="connsiteX34" fmla="*/ 217006 w 669454"/>
                  <a:gd name="connsiteY34" fmla="*/ 98040 h 669454"/>
                  <a:gd name="connsiteX35" fmla="*/ 217006 w 669454"/>
                  <a:gd name="connsiteY35" fmla="*/ 217369 h 669454"/>
                  <a:gd name="connsiteX36" fmla="*/ 97678 w 669454"/>
                  <a:gd name="connsiteY36" fmla="*/ 217369 h 669454"/>
                  <a:gd name="connsiteX37" fmla="*/ 97678 w 669454"/>
                  <a:gd name="connsiteY37" fmla="*/ 98040 h 669454"/>
                  <a:gd name="connsiteX38" fmla="*/ 157342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3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30" y="604367"/>
                      <a:pt x="97678" y="571416"/>
                    </a:cubicBezTo>
                    <a:cubicBezTo>
                      <a:pt x="64726" y="538464"/>
                      <a:pt x="64726" y="485039"/>
                      <a:pt x="97678" y="452087"/>
                    </a:cubicBezTo>
                    <a:cubicBezTo>
                      <a:pt x="114154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511389" y="73326"/>
                    </a:moveTo>
                    <a:cubicBezTo>
                      <a:pt x="532983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30" y="250320"/>
                      <a:pt x="97678" y="217369"/>
                    </a:cubicBezTo>
                    <a:cubicBezTo>
                      <a:pt x="64726" y="184417"/>
                      <a:pt x="64726" y="130992"/>
                      <a:pt x="97678" y="98040"/>
                    </a:cubicBezTo>
                    <a:cubicBezTo>
                      <a:pt x="114154" y="81564"/>
                      <a:pt x="135748" y="73326"/>
                      <a:pt x="157342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EB3E7D54-546E-9447-A494-21A08A89EA71}"/>
                  </a:ext>
                </a:extLst>
              </p:cNvPr>
              <p:cNvSpPr/>
              <p:nvPr/>
            </p:nvSpPr>
            <p:spPr>
              <a:xfrm>
                <a:off x="5136034" y="5439563"/>
                <a:ext cx="669454" cy="669454"/>
              </a:xfrm>
              <a:custGeom>
                <a:avLst/>
                <a:gdLst>
                  <a:gd name="connsiteX0" fmla="*/ 334727 w 669454"/>
                  <a:gd name="connsiteY0" fmla="*/ 500698 h 669454"/>
                  <a:gd name="connsiteX1" fmla="*/ 419105 w 669454"/>
                  <a:gd name="connsiteY1" fmla="*/ 585076 h 669454"/>
                  <a:gd name="connsiteX2" fmla="*/ 334727 w 669454"/>
                  <a:gd name="connsiteY2" fmla="*/ 669454 h 669454"/>
                  <a:gd name="connsiteX3" fmla="*/ 250349 w 669454"/>
                  <a:gd name="connsiteY3" fmla="*/ 585076 h 669454"/>
                  <a:gd name="connsiteX4" fmla="*/ 334727 w 669454"/>
                  <a:gd name="connsiteY4" fmla="*/ 500698 h 669454"/>
                  <a:gd name="connsiteX5" fmla="*/ 511389 w 669454"/>
                  <a:gd name="connsiteY5" fmla="*/ 427373 h 669454"/>
                  <a:gd name="connsiteX6" fmla="*/ 571054 w 669454"/>
                  <a:gd name="connsiteY6" fmla="*/ 452087 h 669454"/>
                  <a:gd name="connsiteX7" fmla="*/ 571054 w 669454"/>
                  <a:gd name="connsiteY7" fmla="*/ 571416 h 669454"/>
                  <a:gd name="connsiteX8" fmla="*/ 451725 w 669454"/>
                  <a:gd name="connsiteY8" fmla="*/ 571416 h 669454"/>
                  <a:gd name="connsiteX9" fmla="*/ 451725 w 669454"/>
                  <a:gd name="connsiteY9" fmla="*/ 452087 h 669454"/>
                  <a:gd name="connsiteX10" fmla="*/ 511389 w 669454"/>
                  <a:gd name="connsiteY10" fmla="*/ 427373 h 669454"/>
                  <a:gd name="connsiteX11" fmla="*/ 157342 w 669454"/>
                  <a:gd name="connsiteY11" fmla="*/ 427373 h 669454"/>
                  <a:gd name="connsiteX12" fmla="*/ 217006 w 669454"/>
                  <a:gd name="connsiteY12" fmla="*/ 452087 h 669454"/>
                  <a:gd name="connsiteX13" fmla="*/ 217006 w 669454"/>
                  <a:gd name="connsiteY13" fmla="*/ 571416 h 669454"/>
                  <a:gd name="connsiteX14" fmla="*/ 97677 w 669454"/>
                  <a:gd name="connsiteY14" fmla="*/ 571416 h 669454"/>
                  <a:gd name="connsiteX15" fmla="*/ 97677 w 669454"/>
                  <a:gd name="connsiteY15" fmla="*/ 452087 h 669454"/>
                  <a:gd name="connsiteX16" fmla="*/ 157342 w 669454"/>
                  <a:gd name="connsiteY16" fmla="*/ 427373 h 669454"/>
                  <a:gd name="connsiteX17" fmla="*/ 585076 w 669454"/>
                  <a:gd name="connsiteY17" fmla="*/ 250349 h 669454"/>
                  <a:gd name="connsiteX18" fmla="*/ 669454 w 669454"/>
                  <a:gd name="connsiteY18" fmla="*/ 334727 h 669454"/>
                  <a:gd name="connsiteX19" fmla="*/ 585076 w 669454"/>
                  <a:gd name="connsiteY19" fmla="*/ 419105 h 669454"/>
                  <a:gd name="connsiteX20" fmla="*/ 500698 w 669454"/>
                  <a:gd name="connsiteY20" fmla="*/ 334727 h 669454"/>
                  <a:gd name="connsiteX21" fmla="*/ 585076 w 669454"/>
                  <a:gd name="connsiteY21" fmla="*/ 250349 h 669454"/>
                  <a:gd name="connsiteX22" fmla="*/ 84378 w 669454"/>
                  <a:gd name="connsiteY22" fmla="*/ 250349 h 669454"/>
                  <a:gd name="connsiteX23" fmla="*/ 168756 w 669454"/>
                  <a:gd name="connsiteY23" fmla="*/ 334727 h 669454"/>
                  <a:gd name="connsiteX24" fmla="*/ 84378 w 669454"/>
                  <a:gd name="connsiteY24" fmla="*/ 419105 h 669454"/>
                  <a:gd name="connsiteX25" fmla="*/ 0 w 669454"/>
                  <a:gd name="connsiteY25" fmla="*/ 334727 h 669454"/>
                  <a:gd name="connsiteX26" fmla="*/ 84378 w 669454"/>
                  <a:gd name="connsiteY26" fmla="*/ 250349 h 669454"/>
                  <a:gd name="connsiteX27" fmla="*/ 157342 w 669454"/>
                  <a:gd name="connsiteY27" fmla="*/ 73326 h 669454"/>
                  <a:gd name="connsiteX28" fmla="*/ 217006 w 669454"/>
                  <a:gd name="connsiteY28" fmla="*/ 98040 h 669454"/>
                  <a:gd name="connsiteX29" fmla="*/ 217006 w 669454"/>
                  <a:gd name="connsiteY29" fmla="*/ 217369 h 669454"/>
                  <a:gd name="connsiteX30" fmla="*/ 97677 w 669454"/>
                  <a:gd name="connsiteY30" fmla="*/ 217369 h 669454"/>
                  <a:gd name="connsiteX31" fmla="*/ 97677 w 669454"/>
                  <a:gd name="connsiteY31" fmla="*/ 98040 h 669454"/>
                  <a:gd name="connsiteX32" fmla="*/ 157342 w 669454"/>
                  <a:gd name="connsiteY32" fmla="*/ 73326 h 669454"/>
                  <a:gd name="connsiteX33" fmla="*/ 511389 w 669454"/>
                  <a:gd name="connsiteY33" fmla="*/ 73326 h 669454"/>
                  <a:gd name="connsiteX34" fmla="*/ 571054 w 669454"/>
                  <a:gd name="connsiteY34" fmla="*/ 98040 h 669454"/>
                  <a:gd name="connsiteX35" fmla="*/ 571054 w 669454"/>
                  <a:gd name="connsiteY35" fmla="*/ 217369 h 669454"/>
                  <a:gd name="connsiteX36" fmla="*/ 451725 w 669454"/>
                  <a:gd name="connsiteY36" fmla="*/ 217369 h 669454"/>
                  <a:gd name="connsiteX37" fmla="*/ 451725 w 669454"/>
                  <a:gd name="connsiteY37" fmla="*/ 98040 h 669454"/>
                  <a:gd name="connsiteX38" fmla="*/ 511389 w 669454"/>
                  <a:gd name="connsiteY38" fmla="*/ 73326 h 669454"/>
                  <a:gd name="connsiteX39" fmla="*/ 334727 w 669454"/>
                  <a:gd name="connsiteY39" fmla="*/ 0 h 669454"/>
                  <a:gd name="connsiteX40" fmla="*/ 419105 w 669454"/>
                  <a:gd name="connsiteY40" fmla="*/ 84378 h 669454"/>
                  <a:gd name="connsiteX41" fmla="*/ 334727 w 669454"/>
                  <a:gd name="connsiteY41" fmla="*/ 168756 h 669454"/>
                  <a:gd name="connsiteX42" fmla="*/ 250349 w 669454"/>
                  <a:gd name="connsiteY42" fmla="*/ 84378 h 669454"/>
                  <a:gd name="connsiteX43" fmla="*/ 334727 w 669454"/>
                  <a:gd name="connsiteY43" fmla="*/ 0 h 66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69454" h="669454">
                    <a:moveTo>
                      <a:pt x="334727" y="500698"/>
                    </a:moveTo>
                    <a:cubicBezTo>
                      <a:pt x="381328" y="500698"/>
                      <a:pt x="419105" y="538475"/>
                      <a:pt x="419105" y="585076"/>
                    </a:cubicBezTo>
                    <a:cubicBezTo>
                      <a:pt x="419105" y="631677"/>
                      <a:pt x="381328" y="669454"/>
                      <a:pt x="334727" y="669454"/>
                    </a:cubicBezTo>
                    <a:cubicBezTo>
                      <a:pt x="288126" y="669454"/>
                      <a:pt x="250349" y="631677"/>
                      <a:pt x="250349" y="585076"/>
                    </a:cubicBezTo>
                    <a:cubicBezTo>
                      <a:pt x="250349" y="538475"/>
                      <a:pt x="288126" y="500698"/>
                      <a:pt x="334727" y="500698"/>
                    </a:cubicBezTo>
                    <a:close/>
                    <a:moveTo>
                      <a:pt x="511389" y="427373"/>
                    </a:moveTo>
                    <a:cubicBezTo>
                      <a:pt x="532984" y="427373"/>
                      <a:pt x="554578" y="435611"/>
                      <a:pt x="571054" y="452087"/>
                    </a:cubicBezTo>
                    <a:cubicBezTo>
                      <a:pt x="604005" y="485039"/>
                      <a:pt x="604005" y="538464"/>
                      <a:pt x="571054" y="571416"/>
                    </a:cubicBezTo>
                    <a:cubicBezTo>
                      <a:pt x="538102" y="604367"/>
                      <a:pt x="484677" y="604367"/>
                      <a:pt x="451725" y="571416"/>
                    </a:cubicBezTo>
                    <a:cubicBezTo>
                      <a:pt x="418773" y="538464"/>
                      <a:pt x="418773" y="485039"/>
                      <a:pt x="451725" y="452087"/>
                    </a:cubicBezTo>
                    <a:cubicBezTo>
                      <a:pt x="468201" y="435611"/>
                      <a:pt x="489795" y="427373"/>
                      <a:pt x="511389" y="427373"/>
                    </a:cubicBezTo>
                    <a:close/>
                    <a:moveTo>
                      <a:pt x="157342" y="427373"/>
                    </a:moveTo>
                    <a:cubicBezTo>
                      <a:pt x="178936" y="427373"/>
                      <a:pt x="200530" y="435611"/>
                      <a:pt x="217006" y="452087"/>
                    </a:cubicBezTo>
                    <a:cubicBezTo>
                      <a:pt x="249958" y="485039"/>
                      <a:pt x="249958" y="538464"/>
                      <a:pt x="217006" y="571416"/>
                    </a:cubicBezTo>
                    <a:cubicBezTo>
                      <a:pt x="184054" y="604367"/>
                      <a:pt x="130629" y="604367"/>
                      <a:pt x="97677" y="571416"/>
                    </a:cubicBezTo>
                    <a:cubicBezTo>
                      <a:pt x="64726" y="538464"/>
                      <a:pt x="64726" y="485039"/>
                      <a:pt x="97677" y="452087"/>
                    </a:cubicBezTo>
                    <a:cubicBezTo>
                      <a:pt x="114153" y="435611"/>
                      <a:pt x="135748" y="427373"/>
                      <a:pt x="157342" y="427373"/>
                    </a:cubicBezTo>
                    <a:close/>
                    <a:moveTo>
                      <a:pt x="585076" y="250349"/>
                    </a:moveTo>
                    <a:cubicBezTo>
                      <a:pt x="631677" y="250349"/>
                      <a:pt x="669454" y="288126"/>
                      <a:pt x="669454" y="334727"/>
                    </a:cubicBezTo>
                    <a:cubicBezTo>
                      <a:pt x="669454" y="381328"/>
                      <a:pt x="631677" y="419105"/>
                      <a:pt x="585076" y="419105"/>
                    </a:cubicBezTo>
                    <a:cubicBezTo>
                      <a:pt x="538475" y="419105"/>
                      <a:pt x="500698" y="381328"/>
                      <a:pt x="500698" y="334727"/>
                    </a:cubicBezTo>
                    <a:cubicBezTo>
                      <a:pt x="500698" y="288126"/>
                      <a:pt x="538475" y="250349"/>
                      <a:pt x="585076" y="250349"/>
                    </a:cubicBezTo>
                    <a:close/>
                    <a:moveTo>
                      <a:pt x="84378" y="250349"/>
                    </a:moveTo>
                    <a:cubicBezTo>
                      <a:pt x="130979" y="250349"/>
                      <a:pt x="168756" y="288126"/>
                      <a:pt x="168756" y="334727"/>
                    </a:cubicBezTo>
                    <a:cubicBezTo>
                      <a:pt x="168756" y="381328"/>
                      <a:pt x="130979" y="419105"/>
                      <a:pt x="84378" y="419105"/>
                    </a:cubicBezTo>
                    <a:cubicBezTo>
                      <a:pt x="37777" y="419105"/>
                      <a:pt x="0" y="381328"/>
                      <a:pt x="0" y="334727"/>
                    </a:cubicBezTo>
                    <a:cubicBezTo>
                      <a:pt x="0" y="288126"/>
                      <a:pt x="37777" y="250349"/>
                      <a:pt x="84378" y="250349"/>
                    </a:cubicBezTo>
                    <a:close/>
                    <a:moveTo>
                      <a:pt x="157342" y="73326"/>
                    </a:moveTo>
                    <a:cubicBezTo>
                      <a:pt x="178936" y="73326"/>
                      <a:pt x="200530" y="81564"/>
                      <a:pt x="217006" y="98040"/>
                    </a:cubicBezTo>
                    <a:cubicBezTo>
                      <a:pt x="249958" y="130992"/>
                      <a:pt x="249958" y="184417"/>
                      <a:pt x="217006" y="217369"/>
                    </a:cubicBezTo>
                    <a:cubicBezTo>
                      <a:pt x="184054" y="250320"/>
                      <a:pt x="130629" y="250320"/>
                      <a:pt x="97677" y="217369"/>
                    </a:cubicBezTo>
                    <a:cubicBezTo>
                      <a:pt x="64726" y="184417"/>
                      <a:pt x="64726" y="130992"/>
                      <a:pt x="97677" y="98040"/>
                    </a:cubicBezTo>
                    <a:cubicBezTo>
                      <a:pt x="114153" y="81564"/>
                      <a:pt x="135748" y="73326"/>
                      <a:pt x="157342" y="73326"/>
                    </a:cubicBezTo>
                    <a:close/>
                    <a:moveTo>
                      <a:pt x="511389" y="73326"/>
                    </a:moveTo>
                    <a:cubicBezTo>
                      <a:pt x="532984" y="73326"/>
                      <a:pt x="554578" y="81564"/>
                      <a:pt x="571054" y="98040"/>
                    </a:cubicBezTo>
                    <a:cubicBezTo>
                      <a:pt x="604005" y="130992"/>
                      <a:pt x="604005" y="184417"/>
                      <a:pt x="571054" y="217369"/>
                    </a:cubicBezTo>
                    <a:cubicBezTo>
                      <a:pt x="538102" y="250320"/>
                      <a:pt x="484677" y="250320"/>
                      <a:pt x="451725" y="217369"/>
                    </a:cubicBezTo>
                    <a:cubicBezTo>
                      <a:pt x="418773" y="184417"/>
                      <a:pt x="418773" y="130992"/>
                      <a:pt x="451725" y="98040"/>
                    </a:cubicBezTo>
                    <a:cubicBezTo>
                      <a:pt x="468201" y="81564"/>
                      <a:pt x="489795" y="73326"/>
                      <a:pt x="511389" y="73326"/>
                    </a:cubicBezTo>
                    <a:close/>
                    <a:moveTo>
                      <a:pt x="334727" y="0"/>
                    </a:moveTo>
                    <a:cubicBezTo>
                      <a:pt x="381328" y="0"/>
                      <a:pt x="419105" y="37777"/>
                      <a:pt x="419105" y="84378"/>
                    </a:cubicBezTo>
                    <a:cubicBezTo>
                      <a:pt x="419105" y="130979"/>
                      <a:pt x="381328" y="168756"/>
                      <a:pt x="334727" y="168756"/>
                    </a:cubicBezTo>
                    <a:cubicBezTo>
                      <a:pt x="288126" y="168756"/>
                      <a:pt x="250349" y="130979"/>
                      <a:pt x="250349" y="84378"/>
                    </a:cubicBezTo>
                    <a:cubicBezTo>
                      <a:pt x="250349" y="37777"/>
                      <a:pt x="288126" y="0"/>
                      <a:pt x="33472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5094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6EB2F-6046-3742-39AB-6BB0CC8D8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226AAAC-76EE-BF51-BA9E-A07C89F7E82D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フラクタル図形</a:t>
            </a:r>
            <a:endParaRPr kumimoji="1"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0748585-90D5-3AB0-59E1-5EB72BFA9F6F}"/>
              </a:ext>
            </a:extLst>
          </p:cNvPr>
          <p:cNvGrpSpPr/>
          <p:nvPr/>
        </p:nvGrpSpPr>
        <p:grpSpPr>
          <a:xfrm>
            <a:off x="3694587" y="922337"/>
            <a:ext cx="2541512" cy="2541512"/>
            <a:chOff x="981867" y="922337"/>
            <a:chExt cx="1962156" cy="1962156"/>
          </a:xfrm>
          <a:solidFill>
            <a:schemeClr val="tx1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76CD340-2146-0664-B1EA-744BEB0C48A5}"/>
                </a:ext>
              </a:extLst>
            </p:cNvPr>
            <p:cNvSpPr/>
            <p:nvPr/>
          </p:nvSpPr>
          <p:spPr>
            <a:xfrm>
              <a:off x="981867" y="922337"/>
              <a:ext cx="654052" cy="654052"/>
            </a:xfrm>
            <a:custGeom>
              <a:avLst/>
              <a:gdLst>
                <a:gd name="connsiteX0" fmla="*/ 444500 w 654052"/>
                <a:gd name="connsiteY0" fmla="*/ 444500 h 654052"/>
                <a:gd name="connsiteX1" fmla="*/ 654052 w 654052"/>
                <a:gd name="connsiteY1" fmla="*/ 444500 h 654052"/>
                <a:gd name="connsiteX2" fmla="*/ 654052 w 654052"/>
                <a:gd name="connsiteY2" fmla="*/ 654052 h 654052"/>
                <a:gd name="connsiteX3" fmla="*/ 444500 w 654052"/>
                <a:gd name="connsiteY3" fmla="*/ 654052 h 654052"/>
                <a:gd name="connsiteX4" fmla="*/ 0 w 654052"/>
                <a:gd name="connsiteY4" fmla="*/ 444500 h 654052"/>
                <a:gd name="connsiteX5" fmla="*/ 209552 w 654052"/>
                <a:gd name="connsiteY5" fmla="*/ 444500 h 654052"/>
                <a:gd name="connsiteX6" fmla="*/ 209552 w 654052"/>
                <a:gd name="connsiteY6" fmla="*/ 654052 h 654052"/>
                <a:gd name="connsiteX7" fmla="*/ 0 w 654052"/>
                <a:gd name="connsiteY7" fmla="*/ 654052 h 654052"/>
                <a:gd name="connsiteX8" fmla="*/ 222250 w 654052"/>
                <a:gd name="connsiteY8" fmla="*/ 222250 h 654052"/>
                <a:gd name="connsiteX9" fmla="*/ 431802 w 654052"/>
                <a:gd name="connsiteY9" fmla="*/ 222250 h 654052"/>
                <a:gd name="connsiteX10" fmla="*/ 431802 w 654052"/>
                <a:gd name="connsiteY10" fmla="*/ 431802 h 654052"/>
                <a:gd name="connsiteX11" fmla="*/ 222250 w 654052"/>
                <a:gd name="connsiteY11" fmla="*/ 431802 h 654052"/>
                <a:gd name="connsiteX12" fmla="*/ 444500 w 654052"/>
                <a:gd name="connsiteY12" fmla="*/ 0 h 654052"/>
                <a:gd name="connsiteX13" fmla="*/ 654052 w 654052"/>
                <a:gd name="connsiteY13" fmla="*/ 0 h 654052"/>
                <a:gd name="connsiteX14" fmla="*/ 654052 w 654052"/>
                <a:gd name="connsiteY14" fmla="*/ 209552 h 654052"/>
                <a:gd name="connsiteX15" fmla="*/ 444500 w 654052"/>
                <a:gd name="connsiteY15" fmla="*/ 209552 h 654052"/>
                <a:gd name="connsiteX16" fmla="*/ 0 w 654052"/>
                <a:gd name="connsiteY16" fmla="*/ 0 h 654052"/>
                <a:gd name="connsiteX17" fmla="*/ 209552 w 654052"/>
                <a:gd name="connsiteY17" fmla="*/ 0 h 654052"/>
                <a:gd name="connsiteX18" fmla="*/ 209552 w 654052"/>
                <a:gd name="connsiteY18" fmla="*/ 209552 h 654052"/>
                <a:gd name="connsiteX19" fmla="*/ 0 w 654052"/>
                <a:gd name="connsiteY19" fmla="*/ 209552 h 65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052" h="654052">
                  <a:moveTo>
                    <a:pt x="444500" y="444500"/>
                  </a:moveTo>
                  <a:lnTo>
                    <a:pt x="654052" y="444500"/>
                  </a:lnTo>
                  <a:lnTo>
                    <a:pt x="654052" y="654052"/>
                  </a:lnTo>
                  <a:lnTo>
                    <a:pt x="444500" y="654052"/>
                  </a:lnTo>
                  <a:close/>
                  <a:moveTo>
                    <a:pt x="0" y="444500"/>
                  </a:moveTo>
                  <a:lnTo>
                    <a:pt x="209552" y="444500"/>
                  </a:lnTo>
                  <a:lnTo>
                    <a:pt x="209552" y="654052"/>
                  </a:lnTo>
                  <a:lnTo>
                    <a:pt x="0" y="654052"/>
                  </a:lnTo>
                  <a:close/>
                  <a:moveTo>
                    <a:pt x="222250" y="222250"/>
                  </a:moveTo>
                  <a:lnTo>
                    <a:pt x="431802" y="222250"/>
                  </a:lnTo>
                  <a:lnTo>
                    <a:pt x="431802" y="431802"/>
                  </a:lnTo>
                  <a:lnTo>
                    <a:pt x="222250" y="431802"/>
                  </a:lnTo>
                  <a:close/>
                  <a:moveTo>
                    <a:pt x="444500" y="0"/>
                  </a:moveTo>
                  <a:lnTo>
                    <a:pt x="654052" y="0"/>
                  </a:lnTo>
                  <a:lnTo>
                    <a:pt x="654052" y="209552"/>
                  </a:lnTo>
                  <a:lnTo>
                    <a:pt x="444500" y="209552"/>
                  </a:lnTo>
                  <a:close/>
                  <a:moveTo>
                    <a:pt x="0" y="0"/>
                  </a:moveTo>
                  <a:lnTo>
                    <a:pt x="209552" y="0"/>
                  </a:lnTo>
                  <a:lnTo>
                    <a:pt x="209552" y="209552"/>
                  </a:lnTo>
                  <a:lnTo>
                    <a:pt x="0" y="2095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2B14DD3-A204-68B9-FB28-A6FF4E5AF7CE}"/>
                </a:ext>
              </a:extLst>
            </p:cNvPr>
            <p:cNvSpPr/>
            <p:nvPr/>
          </p:nvSpPr>
          <p:spPr>
            <a:xfrm>
              <a:off x="2289971" y="922337"/>
              <a:ext cx="654052" cy="654052"/>
            </a:xfrm>
            <a:custGeom>
              <a:avLst/>
              <a:gdLst>
                <a:gd name="connsiteX0" fmla="*/ 444500 w 654052"/>
                <a:gd name="connsiteY0" fmla="*/ 444500 h 654052"/>
                <a:gd name="connsiteX1" fmla="*/ 654052 w 654052"/>
                <a:gd name="connsiteY1" fmla="*/ 444500 h 654052"/>
                <a:gd name="connsiteX2" fmla="*/ 654052 w 654052"/>
                <a:gd name="connsiteY2" fmla="*/ 654052 h 654052"/>
                <a:gd name="connsiteX3" fmla="*/ 444500 w 654052"/>
                <a:gd name="connsiteY3" fmla="*/ 654052 h 654052"/>
                <a:gd name="connsiteX4" fmla="*/ 0 w 654052"/>
                <a:gd name="connsiteY4" fmla="*/ 444500 h 654052"/>
                <a:gd name="connsiteX5" fmla="*/ 209552 w 654052"/>
                <a:gd name="connsiteY5" fmla="*/ 444500 h 654052"/>
                <a:gd name="connsiteX6" fmla="*/ 209552 w 654052"/>
                <a:gd name="connsiteY6" fmla="*/ 654052 h 654052"/>
                <a:gd name="connsiteX7" fmla="*/ 0 w 654052"/>
                <a:gd name="connsiteY7" fmla="*/ 654052 h 654052"/>
                <a:gd name="connsiteX8" fmla="*/ 222250 w 654052"/>
                <a:gd name="connsiteY8" fmla="*/ 222250 h 654052"/>
                <a:gd name="connsiteX9" fmla="*/ 431802 w 654052"/>
                <a:gd name="connsiteY9" fmla="*/ 222250 h 654052"/>
                <a:gd name="connsiteX10" fmla="*/ 431802 w 654052"/>
                <a:gd name="connsiteY10" fmla="*/ 431802 h 654052"/>
                <a:gd name="connsiteX11" fmla="*/ 222250 w 654052"/>
                <a:gd name="connsiteY11" fmla="*/ 431802 h 654052"/>
                <a:gd name="connsiteX12" fmla="*/ 444500 w 654052"/>
                <a:gd name="connsiteY12" fmla="*/ 0 h 654052"/>
                <a:gd name="connsiteX13" fmla="*/ 654052 w 654052"/>
                <a:gd name="connsiteY13" fmla="*/ 0 h 654052"/>
                <a:gd name="connsiteX14" fmla="*/ 654052 w 654052"/>
                <a:gd name="connsiteY14" fmla="*/ 209552 h 654052"/>
                <a:gd name="connsiteX15" fmla="*/ 444500 w 654052"/>
                <a:gd name="connsiteY15" fmla="*/ 209552 h 654052"/>
                <a:gd name="connsiteX16" fmla="*/ 0 w 654052"/>
                <a:gd name="connsiteY16" fmla="*/ 0 h 654052"/>
                <a:gd name="connsiteX17" fmla="*/ 209552 w 654052"/>
                <a:gd name="connsiteY17" fmla="*/ 0 h 654052"/>
                <a:gd name="connsiteX18" fmla="*/ 209552 w 654052"/>
                <a:gd name="connsiteY18" fmla="*/ 209552 h 654052"/>
                <a:gd name="connsiteX19" fmla="*/ 0 w 654052"/>
                <a:gd name="connsiteY19" fmla="*/ 209552 h 65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052" h="654052">
                  <a:moveTo>
                    <a:pt x="444500" y="444500"/>
                  </a:moveTo>
                  <a:lnTo>
                    <a:pt x="654052" y="444500"/>
                  </a:lnTo>
                  <a:lnTo>
                    <a:pt x="654052" y="654052"/>
                  </a:lnTo>
                  <a:lnTo>
                    <a:pt x="444500" y="654052"/>
                  </a:lnTo>
                  <a:close/>
                  <a:moveTo>
                    <a:pt x="0" y="444500"/>
                  </a:moveTo>
                  <a:lnTo>
                    <a:pt x="209552" y="444500"/>
                  </a:lnTo>
                  <a:lnTo>
                    <a:pt x="209552" y="654052"/>
                  </a:lnTo>
                  <a:lnTo>
                    <a:pt x="0" y="654052"/>
                  </a:lnTo>
                  <a:close/>
                  <a:moveTo>
                    <a:pt x="222250" y="222250"/>
                  </a:moveTo>
                  <a:lnTo>
                    <a:pt x="431802" y="222250"/>
                  </a:lnTo>
                  <a:lnTo>
                    <a:pt x="431802" y="431802"/>
                  </a:lnTo>
                  <a:lnTo>
                    <a:pt x="222250" y="431802"/>
                  </a:lnTo>
                  <a:close/>
                  <a:moveTo>
                    <a:pt x="444500" y="0"/>
                  </a:moveTo>
                  <a:lnTo>
                    <a:pt x="654052" y="0"/>
                  </a:lnTo>
                  <a:lnTo>
                    <a:pt x="654052" y="209552"/>
                  </a:lnTo>
                  <a:lnTo>
                    <a:pt x="444500" y="209552"/>
                  </a:lnTo>
                  <a:close/>
                  <a:moveTo>
                    <a:pt x="0" y="0"/>
                  </a:moveTo>
                  <a:lnTo>
                    <a:pt x="209552" y="0"/>
                  </a:lnTo>
                  <a:lnTo>
                    <a:pt x="209552" y="209552"/>
                  </a:lnTo>
                  <a:lnTo>
                    <a:pt x="0" y="2095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E041BC1-7BEF-2651-8E6D-EFD6F3AFC4EB}"/>
                </a:ext>
              </a:extLst>
            </p:cNvPr>
            <p:cNvSpPr/>
            <p:nvPr/>
          </p:nvSpPr>
          <p:spPr>
            <a:xfrm>
              <a:off x="1635919" y="1576389"/>
              <a:ext cx="654052" cy="654052"/>
            </a:xfrm>
            <a:custGeom>
              <a:avLst/>
              <a:gdLst>
                <a:gd name="connsiteX0" fmla="*/ 444500 w 654052"/>
                <a:gd name="connsiteY0" fmla="*/ 444500 h 654052"/>
                <a:gd name="connsiteX1" fmla="*/ 654052 w 654052"/>
                <a:gd name="connsiteY1" fmla="*/ 444500 h 654052"/>
                <a:gd name="connsiteX2" fmla="*/ 654052 w 654052"/>
                <a:gd name="connsiteY2" fmla="*/ 654052 h 654052"/>
                <a:gd name="connsiteX3" fmla="*/ 444500 w 654052"/>
                <a:gd name="connsiteY3" fmla="*/ 654052 h 654052"/>
                <a:gd name="connsiteX4" fmla="*/ 0 w 654052"/>
                <a:gd name="connsiteY4" fmla="*/ 444500 h 654052"/>
                <a:gd name="connsiteX5" fmla="*/ 209552 w 654052"/>
                <a:gd name="connsiteY5" fmla="*/ 444500 h 654052"/>
                <a:gd name="connsiteX6" fmla="*/ 209552 w 654052"/>
                <a:gd name="connsiteY6" fmla="*/ 654052 h 654052"/>
                <a:gd name="connsiteX7" fmla="*/ 0 w 654052"/>
                <a:gd name="connsiteY7" fmla="*/ 654052 h 654052"/>
                <a:gd name="connsiteX8" fmla="*/ 222250 w 654052"/>
                <a:gd name="connsiteY8" fmla="*/ 222250 h 654052"/>
                <a:gd name="connsiteX9" fmla="*/ 431802 w 654052"/>
                <a:gd name="connsiteY9" fmla="*/ 222250 h 654052"/>
                <a:gd name="connsiteX10" fmla="*/ 431802 w 654052"/>
                <a:gd name="connsiteY10" fmla="*/ 431802 h 654052"/>
                <a:gd name="connsiteX11" fmla="*/ 222250 w 654052"/>
                <a:gd name="connsiteY11" fmla="*/ 431802 h 654052"/>
                <a:gd name="connsiteX12" fmla="*/ 444500 w 654052"/>
                <a:gd name="connsiteY12" fmla="*/ 0 h 654052"/>
                <a:gd name="connsiteX13" fmla="*/ 654052 w 654052"/>
                <a:gd name="connsiteY13" fmla="*/ 0 h 654052"/>
                <a:gd name="connsiteX14" fmla="*/ 654052 w 654052"/>
                <a:gd name="connsiteY14" fmla="*/ 209552 h 654052"/>
                <a:gd name="connsiteX15" fmla="*/ 444500 w 654052"/>
                <a:gd name="connsiteY15" fmla="*/ 209552 h 654052"/>
                <a:gd name="connsiteX16" fmla="*/ 0 w 654052"/>
                <a:gd name="connsiteY16" fmla="*/ 0 h 654052"/>
                <a:gd name="connsiteX17" fmla="*/ 209552 w 654052"/>
                <a:gd name="connsiteY17" fmla="*/ 0 h 654052"/>
                <a:gd name="connsiteX18" fmla="*/ 209552 w 654052"/>
                <a:gd name="connsiteY18" fmla="*/ 209552 h 654052"/>
                <a:gd name="connsiteX19" fmla="*/ 0 w 654052"/>
                <a:gd name="connsiteY19" fmla="*/ 209552 h 65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052" h="654052">
                  <a:moveTo>
                    <a:pt x="444500" y="444500"/>
                  </a:moveTo>
                  <a:lnTo>
                    <a:pt x="654052" y="444500"/>
                  </a:lnTo>
                  <a:lnTo>
                    <a:pt x="654052" y="654052"/>
                  </a:lnTo>
                  <a:lnTo>
                    <a:pt x="444500" y="654052"/>
                  </a:lnTo>
                  <a:close/>
                  <a:moveTo>
                    <a:pt x="0" y="444500"/>
                  </a:moveTo>
                  <a:lnTo>
                    <a:pt x="209552" y="444500"/>
                  </a:lnTo>
                  <a:lnTo>
                    <a:pt x="209552" y="654052"/>
                  </a:lnTo>
                  <a:lnTo>
                    <a:pt x="0" y="654052"/>
                  </a:lnTo>
                  <a:close/>
                  <a:moveTo>
                    <a:pt x="222250" y="222250"/>
                  </a:moveTo>
                  <a:lnTo>
                    <a:pt x="431802" y="222250"/>
                  </a:lnTo>
                  <a:lnTo>
                    <a:pt x="431802" y="431802"/>
                  </a:lnTo>
                  <a:lnTo>
                    <a:pt x="222250" y="431802"/>
                  </a:lnTo>
                  <a:close/>
                  <a:moveTo>
                    <a:pt x="444500" y="0"/>
                  </a:moveTo>
                  <a:lnTo>
                    <a:pt x="654052" y="0"/>
                  </a:lnTo>
                  <a:lnTo>
                    <a:pt x="654052" y="209552"/>
                  </a:lnTo>
                  <a:lnTo>
                    <a:pt x="444500" y="209552"/>
                  </a:lnTo>
                  <a:close/>
                  <a:moveTo>
                    <a:pt x="0" y="0"/>
                  </a:moveTo>
                  <a:lnTo>
                    <a:pt x="209552" y="0"/>
                  </a:lnTo>
                  <a:lnTo>
                    <a:pt x="209552" y="209552"/>
                  </a:lnTo>
                  <a:lnTo>
                    <a:pt x="0" y="2095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B6A4B9D-7949-05E1-1651-4E65D91D0C6D}"/>
                </a:ext>
              </a:extLst>
            </p:cNvPr>
            <p:cNvSpPr/>
            <p:nvPr/>
          </p:nvSpPr>
          <p:spPr>
            <a:xfrm>
              <a:off x="981867" y="2230441"/>
              <a:ext cx="654052" cy="654052"/>
            </a:xfrm>
            <a:custGeom>
              <a:avLst/>
              <a:gdLst>
                <a:gd name="connsiteX0" fmla="*/ 444500 w 654052"/>
                <a:gd name="connsiteY0" fmla="*/ 444500 h 654052"/>
                <a:gd name="connsiteX1" fmla="*/ 654052 w 654052"/>
                <a:gd name="connsiteY1" fmla="*/ 444500 h 654052"/>
                <a:gd name="connsiteX2" fmla="*/ 654052 w 654052"/>
                <a:gd name="connsiteY2" fmla="*/ 654052 h 654052"/>
                <a:gd name="connsiteX3" fmla="*/ 444500 w 654052"/>
                <a:gd name="connsiteY3" fmla="*/ 654052 h 654052"/>
                <a:gd name="connsiteX4" fmla="*/ 0 w 654052"/>
                <a:gd name="connsiteY4" fmla="*/ 444500 h 654052"/>
                <a:gd name="connsiteX5" fmla="*/ 209552 w 654052"/>
                <a:gd name="connsiteY5" fmla="*/ 444500 h 654052"/>
                <a:gd name="connsiteX6" fmla="*/ 209552 w 654052"/>
                <a:gd name="connsiteY6" fmla="*/ 654052 h 654052"/>
                <a:gd name="connsiteX7" fmla="*/ 0 w 654052"/>
                <a:gd name="connsiteY7" fmla="*/ 654052 h 654052"/>
                <a:gd name="connsiteX8" fmla="*/ 222250 w 654052"/>
                <a:gd name="connsiteY8" fmla="*/ 222250 h 654052"/>
                <a:gd name="connsiteX9" fmla="*/ 431802 w 654052"/>
                <a:gd name="connsiteY9" fmla="*/ 222250 h 654052"/>
                <a:gd name="connsiteX10" fmla="*/ 431802 w 654052"/>
                <a:gd name="connsiteY10" fmla="*/ 431802 h 654052"/>
                <a:gd name="connsiteX11" fmla="*/ 222250 w 654052"/>
                <a:gd name="connsiteY11" fmla="*/ 431802 h 654052"/>
                <a:gd name="connsiteX12" fmla="*/ 444500 w 654052"/>
                <a:gd name="connsiteY12" fmla="*/ 0 h 654052"/>
                <a:gd name="connsiteX13" fmla="*/ 654052 w 654052"/>
                <a:gd name="connsiteY13" fmla="*/ 0 h 654052"/>
                <a:gd name="connsiteX14" fmla="*/ 654052 w 654052"/>
                <a:gd name="connsiteY14" fmla="*/ 209552 h 654052"/>
                <a:gd name="connsiteX15" fmla="*/ 444500 w 654052"/>
                <a:gd name="connsiteY15" fmla="*/ 209552 h 654052"/>
                <a:gd name="connsiteX16" fmla="*/ 0 w 654052"/>
                <a:gd name="connsiteY16" fmla="*/ 0 h 654052"/>
                <a:gd name="connsiteX17" fmla="*/ 209552 w 654052"/>
                <a:gd name="connsiteY17" fmla="*/ 0 h 654052"/>
                <a:gd name="connsiteX18" fmla="*/ 209552 w 654052"/>
                <a:gd name="connsiteY18" fmla="*/ 209552 h 654052"/>
                <a:gd name="connsiteX19" fmla="*/ 0 w 654052"/>
                <a:gd name="connsiteY19" fmla="*/ 209552 h 65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052" h="654052">
                  <a:moveTo>
                    <a:pt x="444500" y="444500"/>
                  </a:moveTo>
                  <a:lnTo>
                    <a:pt x="654052" y="444500"/>
                  </a:lnTo>
                  <a:lnTo>
                    <a:pt x="654052" y="654052"/>
                  </a:lnTo>
                  <a:lnTo>
                    <a:pt x="444500" y="654052"/>
                  </a:lnTo>
                  <a:close/>
                  <a:moveTo>
                    <a:pt x="0" y="444500"/>
                  </a:moveTo>
                  <a:lnTo>
                    <a:pt x="209552" y="444500"/>
                  </a:lnTo>
                  <a:lnTo>
                    <a:pt x="209552" y="654052"/>
                  </a:lnTo>
                  <a:lnTo>
                    <a:pt x="0" y="654052"/>
                  </a:lnTo>
                  <a:close/>
                  <a:moveTo>
                    <a:pt x="222250" y="222250"/>
                  </a:moveTo>
                  <a:lnTo>
                    <a:pt x="431802" y="222250"/>
                  </a:lnTo>
                  <a:lnTo>
                    <a:pt x="431802" y="431802"/>
                  </a:lnTo>
                  <a:lnTo>
                    <a:pt x="222250" y="431802"/>
                  </a:lnTo>
                  <a:close/>
                  <a:moveTo>
                    <a:pt x="444500" y="0"/>
                  </a:moveTo>
                  <a:lnTo>
                    <a:pt x="654052" y="0"/>
                  </a:lnTo>
                  <a:lnTo>
                    <a:pt x="654052" y="209552"/>
                  </a:lnTo>
                  <a:lnTo>
                    <a:pt x="444500" y="209552"/>
                  </a:lnTo>
                  <a:close/>
                  <a:moveTo>
                    <a:pt x="0" y="0"/>
                  </a:moveTo>
                  <a:lnTo>
                    <a:pt x="209552" y="0"/>
                  </a:lnTo>
                  <a:lnTo>
                    <a:pt x="209552" y="209552"/>
                  </a:lnTo>
                  <a:lnTo>
                    <a:pt x="0" y="2095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D0FA45B-061C-6450-3C17-FBC406A3809B}"/>
                </a:ext>
              </a:extLst>
            </p:cNvPr>
            <p:cNvSpPr/>
            <p:nvPr/>
          </p:nvSpPr>
          <p:spPr>
            <a:xfrm>
              <a:off x="2289971" y="2230441"/>
              <a:ext cx="654052" cy="654052"/>
            </a:xfrm>
            <a:custGeom>
              <a:avLst/>
              <a:gdLst>
                <a:gd name="connsiteX0" fmla="*/ 444500 w 654052"/>
                <a:gd name="connsiteY0" fmla="*/ 444500 h 654052"/>
                <a:gd name="connsiteX1" fmla="*/ 654052 w 654052"/>
                <a:gd name="connsiteY1" fmla="*/ 444500 h 654052"/>
                <a:gd name="connsiteX2" fmla="*/ 654052 w 654052"/>
                <a:gd name="connsiteY2" fmla="*/ 654052 h 654052"/>
                <a:gd name="connsiteX3" fmla="*/ 444500 w 654052"/>
                <a:gd name="connsiteY3" fmla="*/ 654052 h 654052"/>
                <a:gd name="connsiteX4" fmla="*/ 0 w 654052"/>
                <a:gd name="connsiteY4" fmla="*/ 444500 h 654052"/>
                <a:gd name="connsiteX5" fmla="*/ 209552 w 654052"/>
                <a:gd name="connsiteY5" fmla="*/ 444500 h 654052"/>
                <a:gd name="connsiteX6" fmla="*/ 209552 w 654052"/>
                <a:gd name="connsiteY6" fmla="*/ 654052 h 654052"/>
                <a:gd name="connsiteX7" fmla="*/ 0 w 654052"/>
                <a:gd name="connsiteY7" fmla="*/ 654052 h 654052"/>
                <a:gd name="connsiteX8" fmla="*/ 222250 w 654052"/>
                <a:gd name="connsiteY8" fmla="*/ 222250 h 654052"/>
                <a:gd name="connsiteX9" fmla="*/ 431802 w 654052"/>
                <a:gd name="connsiteY9" fmla="*/ 222250 h 654052"/>
                <a:gd name="connsiteX10" fmla="*/ 431802 w 654052"/>
                <a:gd name="connsiteY10" fmla="*/ 431802 h 654052"/>
                <a:gd name="connsiteX11" fmla="*/ 222250 w 654052"/>
                <a:gd name="connsiteY11" fmla="*/ 431802 h 654052"/>
                <a:gd name="connsiteX12" fmla="*/ 444500 w 654052"/>
                <a:gd name="connsiteY12" fmla="*/ 0 h 654052"/>
                <a:gd name="connsiteX13" fmla="*/ 654052 w 654052"/>
                <a:gd name="connsiteY13" fmla="*/ 0 h 654052"/>
                <a:gd name="connsiteX14" fmla="*/ 654052 w 654052"/>
                <a:gd name="connsiteY14" fmla="*/ 209552 h 654052"/>
                <a:gd name="connsiteX15" fmla="*/ 444500 w 654052"/>
                <a:gd name="connsiteY15" fmla="*/ 209552 h 654052"/>
                <a:gd name="connsiteX16" fmla="*/ 0 w 654052"/>
                <a:gd name="connsiteY16" fmla="*/ 0 h 654052"/>
                <a:gd name="connsiteX17" fmla="*/ 209552 w 654052"/>
                <a:gd name="connsiteY17" fmla="*/ 0 h 654052"/>
                <a:gd name="connsiteX18" fmla="*/ 209552 w 654052"/>
                <a:gd name="connsiteY18" fmla="*/ 209552 h 654052"/>
                <a:gd name="connsiteX19" fmla="*/ 0 w 654052"/>
                <a:gd name="connsiteY19" fmla="*/ 209552 h 65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4052" h="654052">
                  <a:moveTo>
                    <a:pt x="444500" y="444500"/>
                  </a:moveTo>
                  <a:lnTo>
                    <a:pt x="654052" y="444500"/>
                  </a:lnTo>
                  <a:lnTo>
                    <a:pt x="654052" y="654052"/>
                  </a:lnTo>
                  <a:lnTo>
                    <a:pt x="444500" y="654052"/>
                  </a:lnTo>
                  <a:close/>
                  <a:moveTo>
                    <a:pt x="0" y="444500"/>
                  </a:moveTo>
                  <a:lnTo>
                    <a:pt x="209552" y="444500"/>
                  </a:lnTo>
                  <a:lnTo>
                    <a:pt x="209552" y="654052"/>
                  </a:lnTo>
                  <a:lnTo>
                    <a:pt x="0" y="654052"/>
                  </a:lnTo>
                  <a:close/>
                  <a:moveTo>
                    <a:pt x="222250" y="222250"/>
                  </a:moveTo>
                  <a:lnTo>
                    <a:pt x="431802" y="222250"/>
                  </a:lnTo>
                  <a:lnTo>
                    <a:pt x="431802" y="431802"/>
                  </a:lnTo>
                  <a:lnTo>
                    <a:pt x="222250" y="431802"/>
                  </a:lnTo>
                  <a:close/>
                  <a:moveTo>
                    <a:pt x="444500" y="0"/>
                  </a:moveTo>
                  <a:lnTo>
                    <a:pt x="654052" y="0"/>
                  </a:lnTo>
                  <a:lnTo>
                    <a:pt x="654052" y="209552"/>
                  </a:lnTo>
                  <a:lnTo>
                    <a:pt x="444500" y="209552"/>
                  </a:lnTo>
                  <a:close/>
                  <a:moveTo>
                    <a:pt x="0" y="0"/>
                  </a:moveTo>
                  <a:lnTo>
                    <a:pt x="209552" y="0"/>
                  </a:lnTo>
                  <a:lnTo>
                    <a:pt x="209552" y="209552"/>
                  </a:lnTo>
                  <a:lnTo>
                    <a:pt x="0" y="20955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5621753-6D04-F831-B3C6-B94A11210E62}"/>
              </a:ext>
            </a:extLst>
          </p:cNvPr>
          <p:cNvGrpSpPr/>
          <p:nvPr/>
        </p:nvGrpSpPr>
        <p:grpSpPr>
          <a:xfrm>
            <a:off x="6641622" y="922337"/>
            <a:ext cx="2540478" cy="2540478"/>
            <a:chOff x="3715542" y="922337"/>
            <a:chExt cx="1961358" cy="1961358"/>
          </a:xfrm>
          <a:solidFill>
            <a:schemeClr val="tx1"/>
          </a:solidFill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ABD81C7-68A0-4E5F-01AC-3F32AEA700A1}"/>
                </a:ext>
              </a:extLst>
            </p:cNvPr>
            <p:cNvGrpSpPr/>
            <p:nvPr/>
          </p:nvGrpSpPr>
          <p:grpSpPr>
            <a:xfrm>
              <a:off x="3715542" y="922337"/>
              <a:ext cx="627858" cy="627858"/>
              <a:chOff x="2177255" y="922337"/>
              <a:chExt cx="1962156" cy="1962156"/>
            </a:xfrm>
            <a:grpFill/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81B5CB5-61AC-E4DA-C1ED-3D97BBCCC750}"/>
                  </a:ext>
                </a:extLst>
              </p:cNvPr>
              <p:cNvSpPr/>
              <p:nvPr/>
            </p:nvSpPr>
            <p:spPr>
              <a:xfrm>
                <a:off x="2177255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64A674C-8640-90F5-0B1B-91A32E85CC3D}"/>
                  </a:ext>
                </a:extLst>
              </p:cNvPr>
              <p:cNvSpPr/>
              <p:nvPr/>
            </p:nvSpPr>
            <p:spPr>
              <a:xfrm>
                <a:off x="3485359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9301ADD-9F8B-7D2E-D3B4-907E122B505B}"/>
                  </a:ext>
                </a:extLst>
              </p:cNvPr>
              <p:cNvSpPr/>
              <p:nvPr/>
            </p:nvSpPr>
            <p:spPr>
              <a:xfrm>
                <a:off x="2831307" y="1576389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F7173B9-BDFA-B0C3-1C63-270C69784547}"/>
                  </a:ext>
                </a:extLst>
              </p:cNvPr>
              <p:cNvSpPr/>
              <p:nvPr/>
            </p:nvSpPr>
            <p:spPr>
              <a:xfrm>
                <a:off x="2177255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4840009D-E8E4-2FD5-343A-FE8927AACE76}"/>
                  </a:ext>
                </a:extLst>
              </p:cNvPr>
              <p:cNvSpPr/>
              <p:nvPr/>
            </p:nvSpPr>
            <p:spPr>
              <a:xfrm>
                <a:off x="3485359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859C08A1-77A7-EED3-D33D-7D1CB6956D58}"/>
                </a:ext>
              </a:extLst>
            </p:cNvPr>
            <p:cNvGrpSpPr/>
            <p:nvPr/>
          </p:nvGrpSpPr>
          <p:grpSpPr>
            <a:xfrm>
              <a:off x="5049042" y="922337"/>
              <a:ext cx="627858" cy="627858"/>
              <a:chOff x="2177255" y="922337"/>
              <a:chExt cx="1962156" cy="1962156"/>
            </a:xfrm>
            <a:grpFill/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599460C-3C9E-62CB-A9AD-B7F3CA105BA7}"/>
                  </a:ext>
                </a:extLst>
              </p:cNvPr>
              <p:cNvSpPr/>
              <p:nvPr/>
            </p:nvSpPr>
            <p:spPr>
              <a:xfrm>
                <a:off x="2177255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A878A42-E824-1FDB-E330-EFA3D6C2D911}"/>
                  </a:ext>
                </a:extLst>
              </p:cNvPr>
              <p:cNvSpPr/>
              <p:nvPr/>
            </p:nvSpPr>
            <p:spPr>
              <a:xfrm>
                <a:off x="3485359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CC7FCB8-08C7-30D9-2F33-D3B64F46694E}"/>
                  </a:ext>
                </a:extLst>
              </p:cNvPr>
              <p:cNvSpPr/>
              <p:nvPr/>
            </p:nvSpPr>
            <p:spPr>
              <a:xfrm>
                <a:off x="2831307" y="1576389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538ACDA-E980-0CC2-C16A-BC38A7DA7BD0}"/>
                  </a:ext>
                </a:extLst>
              </p:cNvPr>
              <p:cNvSpPr/>
              <p:nvPr/>
            </p:nvSpPr>
            <p:spPr>
              <a:xfrm>
                <a:off x="2177255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4ECE76A-857E-DC3B-219A-BB2F7A6A9EBB}"/>
                  </a:ext>
                </a:extLst>
              </p:cNvPr>
              <p:cNvSpPr/>
              <p:nvPr/>
            </p:nvSpPr>
            <p:spPr>
              <a:xfrm>
                <a:off x="3485359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B9FF84F5-CA69-2A29-341D-23C40A718AE1}"/>
                </a:ext>
              </a:extLst>
            </p:cNvPr>
            <p:cNvGrpSpPr/>
            <p:nvPr/>
          </p:nvGrpSpPr>
          <p:grpSpPr>
            <a:xfrm>
              <a:off x="3715542" y="2255837"/>
              <a:ext cx="627858" cy="627858"/>
              <a:chOff x="2177255" y="922337"/>
              <a:chExt cx="1962156" cy="1962156"/>
            </a:xfrm>
            <a:grpFill/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33ED1CD-66DD-738D-DC08-692982456A15}"/>
                  </a:ext>
                </a:extLst>
              </p:cNvPr>
              <p:cNvSpPr/>
              <p:nvPr/>
            </p:nvSpPr>
            <p:spPr>
              <a:xfrm>
                <a:off x="2177255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C8E5459-85F9-4550-0874-F1C631DC5F61}"/>
                  </a:ext>
                </a:extLst>
              </p:cNvPr>
              <p:cNvSpPr/>
              <p:nvPr/>
            </p:nvSpPr>
            <p:spPr>
              <a:xfrm>
                <a:off x="3485359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C052698-42EC-42CC-3EDF-D178245E0ECB}"/>
                  </a:ext>
                </a:extLst>
              </p:cNvPr>
              <p:cNvSpPr/>
              <p:nvPr/>
            </p:nvSpPr>
            <p:spPr>
              <a:xfrm>
                <a:off x="2831307" y="1576389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D82E60E-DB92-D96D-5020-D9FB7BDE6794}"/>
                  </a:ext>
                </a:extLst>
              </p:cNvPr>
              <p:cNvSpPr/>
              <p:nvPr/>
            </p:nvSpPr>
            <p:spPr>
              <a:xfrm>
                <a:off x="2177255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CA9AC00-A657-2552-9589-199787E28011}"/>
                  </a:ext>
                </a:extLst>
              </p:cNvPr>
              <p:cNvSpPr/>
              <p:nvPr/>
            </p:nvSpPr>
            <p:spPr>
              <a:xfrm>
                <a:off x="3485359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1B34857-F06E-0835-8B44-BD5837208AB7}"/>
                </a:ext>
              </a:extLst>
            </p:cNvPr>
            <p:cNvGrpSpPr/>
            <p:nvPr/>
          </p:nvGrpSpPr>
          <p:grpSpPr>
            <a:xfrm>
              <a:off x="5049042" y="2255837"/>
              <a:ext cx="627858" cy="627858"/>
              <a:chOff x="2177255" y="922337"/>
              <a:chExt cx="1962156" cy="1962156"/>
            </a:xfrm>
            <a:grpFill/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48DA3A7-639D-EE08-962B-ECDE73F78366}"/>
                  </a:ext>
                </a:extLst>
              </p:cNvPr>
              <p:cNvSpPr/>
              <p:nvPr/>
            </p:nvSpPr>
            <p:spPr>
              <a:xfrm>
                <a:off x="2177255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8269054-6831-DCCC-1374-D22FA9770BB4}"/>
                  </a:ext>
                </a:extLst>
              </p:cNvPr>
              <p:cNvSpPr/>
              <p:nvPr/>
            </p:nvSpPr>
            <p:spPr>
              <a:xfrm>
                <a:off x="3485359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B66CD36-2CBE-A071-F088-E8B6C7760188}"/>
                  </a:ext>
                </a:extLst>
              </p:cNvPr>
              <p:cNvSpPr/>
              <p:nvPr/>
            </p:nvSpPr>
            <p:spPr>
              <a:xfrm>
                <a:off x="2831307" y="1576389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C9B415D0-3027-C8BB-2BF5-BFFAB5DF2624}"/>
                  </a:ext>
                </a:extLst>
              </p:cNvPr>
              <p:cNvSpPr/>
              <p:nvPr/>
            </p:nvSpPr>
            <p:spPr>
              <a:xfrm>
                <a:off x="2177255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688A7FD-7250-3DA8-70E0-6BD684897FF1}"/>
                  </a:ext>
                </a:extLst>
              </p:cNvPr>
              <p:cNvSpPr/>
              <p:nvPr/>
            </p:nvSpPr>
            <p:spPr>
              <a:xfrm>
                <a:off x="3485359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FB1683D8-DCA5-E3C0-2F45-B43A651B4A46}"/>
                </a:ext>
              </a:extLst>
            </p:cNvPr>
            <p:cNvGrpSpPr/>
            <p:nvPr/>
          </p:nvGrpSpPr>
          <p:grpSpPr>
            <a:xfrm>
              <a:off x="4382292" y="1589087"/>
              <a:ext cx="627858" cy="627858"/>
              <a:chOff x="2177255" y="922337"/>
              <a:chExt cx="1962156" cy="1962156"/>
            </a:xfrm>
            <a:grpFill/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F5BAC4E-BEAC-FDCB-E353-6CEBF1FF0724}"/>
                  </a:ext>
                </a:extLst>
              </p:cNvPr>
              <p:cNvSpPr/>
              <p:nvPr/>
            </p:nvSpPr>
            <p:spPr>
              <a:xfrm>
                <a:off x="2177255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38CD869-AD27-B231-E17E-0CE95C65DFF9}"/>
                  </a:ext>
                </a:extLst>
              </p:cNvPr>
              <p:cNvSpPr/>
              <p:nvPr/>
            </p:nvSpPr>
            <p:spPr>
              <a:xfrm>
                <a:off x="3485359" y="922337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4EDF9F8-0242-62F6-1C30-2D77693BDCC7}"/>
                  </a:ext>
                </a:extLst>
              </p:cNvPr>
              <p:cNvSpPr/>
              <p:nvPr/>
            </p:nvSpPr>
            <p:spPr>
              <a:xfrm>
                <a:off x="2831307" y="1576389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2CE1F6D-CD41-DFB4-807C-B835D2F4036F}"/>
                  </a:ext>
                </a:extLst>
              </p:cNvPr>
              <p:cNvSpPr/>
              <p:nvPr/>
            </p:nvSpPr>
            <p:spPr>
              <a:xfrm>
                <a:off x="2177255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8E5C112-598F-8062-18A9-8586C35446FD}"/>
                  </a:ext>
                </a:extLst>
              </p:cNvPr>
              <p:cNvSpPr/>
              <p:nvPr/>
            </p:nvSpPr>
            <p:spPr>
              <a:xfrm>
                <a:off x="3485359" y="2230441"/>
                <a:ext cx="654052" cy="654052"/>
              </a:xfrm>
              <a:custGeom>
                <a:avLst/>
                <a:gdLst>
                  <a:gd name="connsiteX0" fmla="*/ 444500 w 654052"/>
                  <a:gd name="connsiteY0" fmla="*/ 444500 h 654052"/>
                  <a:gd name="connsiteX1" fmla="*/ 654052 w 654052"/>
                  <a:gd name="connsiteY1" fmla="*/ 444500 h 654052"/>
                  <a:gd name="connsiteX2" fmla="*/ 654052 w 654052"/>
                  <a:gd name="connsiteY2" fmla="*/ 654052 h 654052"/>
                  <a:gd name="connsiteX3" fmla="*/ 444500 w 654052"/>
                  <a:gd name="connsiteY3" fmla="*/ 654052 h 654052"/>
                  <a:gd name="connsiteX4" fmla="*/ 0 w 654052"/>
                  <a:gd name="connsiteY4" fmla="*/ 444500 h 654052"/>
                  <a:gd name="connsiteX5" fmla="*/ 209552 w 654052"/>
                  <a:gd name="connsiteY5" fmla="*/ 444500 h 654052"/>
                  <a:gd name="connsiteX6" fmla="*/ 209552 w 654052"/>
                  <a:gd name="connsiteY6" fmla="*/ 654052 h 654052"/>
                  <a:gd name="connsiteX7" fmla="*/ 0 w 654052"/>
                  <a:gd name="connsiteY7" fmla="*/ 654052 h 654052"/>
                  <a:gd name="connsiteX8" fmla="*/ 222250 w 654052"/>
                  <a:gd name="connsiteY8" fmla="*/ 222250 h 654052"/>
                  <a:gd name="connsiteX9" fmla="*/ 431802 w 654052"/>
                  <a:gd name="connsiteY9" fmla="*/ 222250 h 654052"/>
                  <a:gd name="connsiteX10" fmla="*/ 431802 w 654052"/>
                  <a:gd name="connsiteY10" fmla="*/ 431802 h 654052"/>
                  <a:gd name="connsiteX11" fmla="*/ 222250 w 654052"/>
                  <a:gd name="connsiteY11" fmla="*/ 431802 h 654052"/>
                  <a:gd name="connsiteX12" fmla="*/ 444500 w 654052"/>
                  <a:gd name="connsiteY12" fmla="*/ 0 h 654052"/>
                  <a:gd name="connsiteX13" fmla="*/ 654052 w 654052"/>
                  <a:gd name="connsiteY13" fmla="*/ 0 h 654052"/>
                  <a:gd name="connsiteX14" fmla="*/ 654052 w 654052"/>
                  <a:gd name="connsiteY14" fmla="*/ 209552 h 654052"/>
                  <a:gd name="connsiteX15" fmla="*/ 444500 w 654052"/>
                  <a:gd name="connsiteY15" fmla="*/ 209552 h 654052"/>
                  <a:gd name="connsiteX16" fmla="*/ 0 w 654052"/>
                  <a:gd name="connsiteY16" fmla="*/ 0 h 654052"/>
                  <a:gd name="connsiteX17" fmla="*/ 209552 w 654052"/>
                  <a:gd name="connsiteY17" fmla="*/ 0 h 654052"/>
                  <a:gd name="connsiteX18" fmla="*/ 209552 w 654052"/>
                  <a:gd name="connsiteY18" fmla="*/ 209552 h 654052"/>
                  <a:gd name="connsiteX19" fmla="*/ 0 w 654052"/>
                  <a:gd name="connsiteY19" fmla="*/ 209552 h 654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4052" h="654052">
                    <a:moveTo>
                      <a:pt x="444500" y="444500"/>
                    </a:moveTo>
                    <a:lnTo>
                      <a:pt x="654052" y="444500"/>
                    </a:lnTo>
                    <a:lnTo>
                      <a:pt x="654052" y="654052"/>
                    </a:lnTo>
                    <a:lnTo>
                      <a:pt x="444500" y="654052"/>
                    </a:lnTo>
                    <a:close/>
                    <a:moveTo>
                      <a:pt x="0" y="444500"/>
                    </a:moveTo>
                    <a:lnTo>
                      <a:pt x="209552" y="444500"/>
                    </a:lnTo>
                    <a:lnTo>
                      <a:pt x="209552" y="654052"/>
                    </a:lnTo>
                    <a:lnTo>
                      <a:pt x="0" y="654052"/>
                    </a:lnTo>
                    <a:close/>
                    <a:moveTo>
                      <a:pt x="222250" y="222250"/>
                    </a:moveTo>
                    <a:lnTo>
                      <a:pt x="431802" y="222250"/>
                    </a:lnTo>
                    <a:lnTo>
                      <a:pt x="431802" y="431802"/>
                    </a:lnTo>
                    <a:lnTo>
                      <a:pt x="222250" y="431802"/>
                    </a:lnTo>
                    <a:close/>
                    <a:moveTo>
                      <a:pt x="444500" y="0"/>
                    </a:moveTo>
                    <a:lnTo>
                      <a:pt x="654052" y="0"/>
                    </a:lnTo>
                    <a:lnTo>
                      <a:pt x="654052" y="209552"/>
                    </a:lnTo>
                    <a:lnTo>
                      <a:pt x="444500" y="209552"/>
                    </a:lnTo>
                    <a:close/>
                    <a:moveTo>
                      <a:pt x="0" y="0"/>
                    </a:moveTo>
                    <a:lnTo>
                      <a:pt x="209552" y="0"/>
                    </a:lnTo>
                    <a:lnTo>
                      <a:pt x="209552" y="209552"/>
                    </a:lnTo>
                    <a:lnTo>
                      <a:pt x="0" y="2095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EDEBAD37-EA78-EA90-3828-CFA4C1924B0C}"/>
              </a:ext>
            </a:extLst>
          </p:cNvPr>
          <p:cNvSpPr/>
          <p:nvPr/>
        </p:nvSpPr>
        <p:spPr>
          <a:xfrm>
            <a:off x="738218" y="922337"/>
            <a:ext cx="2550846" cy="2550846"/>
          </a:xfrm>
          <a:custGeom>
            <a:avLst/>
            <a:gdLst>
              <a:gd name="connsiteX0" fmla="*/ 444500 w 654052"/>
              <a:gd name="connsiteY0" fmla="*/ 444500 h 654052"/>
              <a:gd name="connsiteX1" fmla="*/ 654052 w 654052"/>
              <a:gd name="connsiteY1" fmla="*/ 444500 h 654052"/>
              <a:gd name="connsiteX2" fmla="*/ 654052 w 654052"/>
              <a:gd name="connsiteY2" fmla="*/ 654052 h 654052"/>
              <a:gd name="connsiteX3" fmla="*/ 444500 w 654052"/>
              <a:gd name="connsiteY3" fmla="*/ 654052 h 654052"/>
              <a:gd name="connsiteX4" fmla="*/ 0 w 654052"/>
              <a:gd name="connsiteY4" fmla="*/ 444500 h 654052"/>
              <a:gd name="connsiteX5" fmla="*/ 209552 w 654052"/>
              <a:gd name="connsiteY5" fmla="*/ 444500 h 654052"/>
              <a:gd name="connsiteX6" fmla="*/ 209552 w 654052"/>
              <a:gd name="connsiteY6" fmla="*/ 654052 h 654052"/>
              <a:gd name="connsiteX7" fmla="*/ 0 w 654052"/>
              <a:gd name="connsiteY7" fmla="*/ 654052 h 654052"/>
              <a:gd name="connsiteX8" fmla="*/ 222250 w 654052"/>
              <a:gd name="connsiteY8" fmla="*/ 222250 h 654052"/>
              <a:gd name="connsiteX9" fmla="*/ 431802 w 654052"/>
              <a:gd name="connsiteY9" fmla="*/ 222250 h 654052"/>
              <a:gd name="connsiteX10" fmla="*/ 431802 w 654052"/>
              <a:gd name="connsiteY10" fmla="*/ 431802 h 654052"/>
              <a:gd name="connsiteX11" fmla="*/ 222250 w 654052"/>
              <a:gd name="connsiteY11" fmla="*/ 431802 h 654052"/>
              <a:gd name="connsiteX12" fmla="*/ 444500 w 654052"/>
              <a:gd name="connsiteY12" fmla="*/ 0 h 654052"/>
              <a:gd name="connsiteX13" fmla="*/ 654052 w 654052"/>
              <a:gd name="connsiteY13" fmla="*/ 0 h 654052"/>
              <a:gd name="connsiteX14" fmla="*/ 654052 w 654052"/>
              <a:gd name="connsiteY14" fmla="*/ 209552 h 654052"/>
              <a:gd name="connsiteX15" fmla="*/ 444500 w 654052"/>
              <a:gd name="connsiteY15" fmla="*/ 209552 h 654052"/>
              <a:gd name="connsiteX16" fmla="*/ 0 w 654052"/>
              <a:gd name="connsiteY16" fmla="*/ 0 h 654052"/>
              <a:gd name="connsiteX17" fmla="*/ 209552 w 654052"/>
              <a:gd name="connsiteY17" fmla="*/ 0 h 654052"/>
              <a:gd name="connsiteX18" fmla="*/ 209552 w 654052"/>
              <a:gd name="connsiteY18" fmla="*/ 209552 h 654052"/>
              <a:gd name="connsiteX19" fmla="*/ 0 w 654052"/>
              <a:gd name="connsiteY19" fmla="*/ 209552 h 65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54052" h="654052">
                <a:moveTo>
                  <a:pt x="444500" y="444500"/>
                </a:moveTo>
                <a:lnTo>
                  <a:pt x="654052" y="444500"/>
                </a:lnTo>
                <a:lnTo>
                  <a:pt x="654052" y="654052"/>
                </a:lnTo>
                <a:lnTo>
                  <a:pt x="444500" y="654052"/>
                </a:lnTo>
                <a:close/>
                <a:moveTo>
                  <a:pt x="0" y="444500"/>
                </a:moveTo>
                <a:lnTo>
                  <a:pt x="209552" y="444500"/>
                </a:lnTo>
                <a:lnTo>
                  <a:pt x="209552" y="654052"/>
                </a:lnTo>
                <a:lnTo>
                  <a:pt x="0" y="654052"/>
                </a:lnTo>
                <a:close/>
                <a:moveTo>
                  <a:pt x="222250" y="222250"/>
                </a:moveTo>
                <a:lnTo>
                  <a:pt x="431802" y="222250"/>
                </a:lnTo>
                <a:lnTo>
                  <a:pt x="431802" y="431802"/>
                </a:lnTo>
                <a:lnTo>
                  <a:pt x="222250" y="431802"/>
                </a:lnTo>
                <a:close/>
                <a:moveTo>
                  <a:pt x="444500" y="0"/>
                </a:moveTo>
                <a:lnTo>
                  <a:pt x="654052" y="0"/>
                </a:lnTo>
                <a:lnTo>
                  <a:pt x="654052" y="209552"/>
                </a:lnTo>
                <a:lnTo>
                  <a:pt x="444500" y="209552"/>
                </a:lnTo>
                <a:close/>
                <a:moveTo>
                  <a:pt x="0" y="0"/>
                </a:moveTo>
                <a:lnTo>
                  <a:pt x="209552" y="0"/>
                </a:lnTo>
                <a:lnTo>
                  <a:pt x="209552" y="209552"/>
                </a:lnTo>
                <a:lnTo>
                  <a:pt x="0" y="2095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1C4CFB49-927B-D781-0C6E-8EE42D3192DB}"/>
              </a:ext>
            </a:extLst>
          </p:cNvPr>
          <p:cNvGrpSpPr/>
          <p:nvPr/>
        </p:nvGrpSpPr>
        <p:grpSpPr>
          <a:xfrm>
            <a:off x="738218" y="3823553"/>
            <a:ext cx="2571691" cy="2570104"/>
            <a:chOff x="926831" y="5298038"/>
            <a:chExt cx="726180" cy="725732"/>
          </a:xfrm>
          <a:solidFill>
            <a:schemeClr val="bg1">
              <a:lumMod val="65000"/>
            </a:schemeClr>
          </a:solidFill>
        </p:grpSpPr>
        <p:sp>
          <p:nvSpPr>
            <p:cNvPr id="86" name="直方体 85">
              <a:extLst>
                <a:ext uri="{FF2B5EF4-FFF2-40B4-BE49-F238E27FC236}">
                  <a16:creationId xmlns:a16="http://schemas.microsoft.com/office/drawing/2014/main" id="{7DB72CE9-76B3-0FA3-39F5-D1FE5658B711}"/>
                </a:ext>
              </a:extLst>
            </p:cNvPr>
            <p:cNvSpPr/>
            <p:nvPr/>
          </p:nvSpPr>
          <p:spPr>
            <a:xfrm>
              <a:off x="1289921" y="5551142"/>
              <a:ext cx="363090" cy="363090"/>
            </a:xfrm>
            <a:prstGeom prst="cube">
              <a:avLst>
                <a:gd name="adj" fmla="val 29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直方体 140">
              <a:extLst>
                <a:ext uri="{FF2B5EF4-FFF2-40B4-BE49-F238E27FC236}">
                  <a16:creationId xmlns:a16="http://schemas.microsoft.com/office/drawing/2014/main" id="{AD5100DA-F8A8-7AD8-6250-6F497A4DF67C}"/>
                </a:ext>
              </a:extLst>
            </p:cNvPr>
            <p:cNvSpPr/>
            <p:nvPr/>
          </p:nvSpPr>
          <p:spPr>
            <a:xfrm>
              <a:off x="926831" y="5660680"/>
              <a:ext cx="363090" cy="363090"/>
            </a:xfrm>
            <a:prstGeom prst="cube">
              <a:avLst>
                <a:gd name="adj" fmla="val 29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直方体 141">
              <a:extLst>
                <a:ext uri="{FF2B5EF4-FFF2-40B4-BE49-F238E27FC236}">
                  <a16:creationId xmlns:a16="http://schemas.microsoft.com/office/drawing/2014/main" id="{9810C7C6-D5DE-7745-A613-88F601AE2634}"/>
                </a:ext>
              </a:extLst>
            </p:cNvPr>
            <p:cNvSpPr/>
            <p:nvPr/>
          </p:nvSpPr>
          <p:spPr>
            <a:xfrm>
              <a:off x="1029225" y="5298038"/>
              <a:ext cx="363090" cy="363090"/>
            </a:xfrm>
            <a:prstGeom prst="cube">
              <a:avLst>
                <a:gd name="adj" fmla="val 29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75560D6C-0133-6A7A-6666-138E38368A48}"/>
              </a:ext>
            </a:extLst>
          </p:cNvPr>
          <p:cNvGrpSpPr/>
          <p:nvPr/>
        </p:nvGrpSpPr>
        <p:grpSpPr>
          <a:xfrm>
            <a:off x="3676650" y="3796893"/>
            <a:ext cx="2598367" cy="2596764"/>
            <a:chOff x="1755607" y="4681843"/>
            <a:chExt cx="1452360" cy="1451464"/>
          </a:xfrm>
          <a:solidFill>
            <a:schemeClr val="bg1">
              <a:lumMod val="65000"/>
            </a:schemeClr>
          </a:solidFill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8F8FC553-A30B-7304-2C62-8BFDE7732010}"/>
                </a:ext>
              </a:extLst>
            </p:cNvPr>
            <p:cNvGrpSpPr/>
            <p:nvPr/>
          </p:nvGrpSpPr>
          <p:grpSpPr>
            <a:xfrm>
              <a:off x="1960597" y="5188500"/>
              <a:ext cx="726180" cy="725732"/>
              <a:chOff x="926831" y="5298038"/>
              <a:chExt cx="726180" cy="725732"/>
            </a:xfrm>
            <a:grpFill/>
          </p:grpSpPr>
          <p:sp>
            <p:nvSpPr>
              <p:cNvPr id="161" name="直方体 160">
                <a:extLst>
                  <a:ext uri="{FF2B5EF4-FFF2-40B4-BE49-F238E27FC236}">
                    <a16:creationId xmlns:a16="http://schemas.microsoft.com/office/drawing/2014/main" id="{DA07B818-1148-634C-0643-BF2F9B99EC39}"/>
                  </a:ext>
                </a:extLst>
              </p:cNvPr>
              <p:cNvSpPr/>
              <p:nvPr/>
            </p:nvSpPr>
            <p:spPr>
              <a:xfrm>
                <a:off x="1289921" y="5551142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直方体 161">
                <a:extLst>
                  <a:ext uri="{FF2B5EF4-FFF2-40B4-BE49-F238E27FC236}">
                    <a16:creationId xmlns:a16="http://schemas.microsoft.com/office/drawing/2014/main" id="{17D4C15C-9C2F-E064-D2A2-1CA5FD4867E1}"/>
                  </a:ext>
                </a:extLst>
              </p:cNvPr>
              <p:cNvSpPr/>
              <p:nvPr/>
            </p:nvSpPr>
            <p:spPr>
              <a:xfrm>
                <a:off x="926831" y="5660680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直方体 162">
                <a:extLst>
                  <a:ext uri="{FF2B5EF4-FFF2-40B4-BE49-F238E27FC236}">
                    <a16:creationId xmlns:a16="http://schemas.microsoft.com/office/drawing/2014/main" id="{6F5565CF-3B02-0299-9128-BB84E0E035E6}"/>
                  </a:ext>
                </a:extLst>
              </p:cNvPr>
              <p:cNvSpPr/>
              <p:nvPr/>
            </p:nvSpPr>
            <p:spPr>
              <a:xfrm>
                <a:off x="1029225" y="5298038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8D63E656-047A-C51C-DF8D-90CBB7AA534F}"/>
                </a:ext>
              </a:extLst>
            </p:cNvPr>
            <p:cNvGrpSpPr/>
            <p:nvPr/>
          </p:nvGrpSpPr>
          <p:grpSpPr>
            <a:xfrm>
              <a:off x="1755607" y="5407575"/>
              <a:ext cx="726180" cy="725732"/>
              <a:chOff x="926831" y="5298038"/>
              <a:chExt cx="726180" cy="725732"/>
            </a:xfrm>
            <a:grpFill/>
          </p:grpSpPr>
          <p:sp>
            <p:nvSpPr>
              <p:cNvPr id="149" name="直方体 148">
                <a:extLst>
                  <a:ext uri="{FF2B5EF4-FFF2-40B4-BE49-F238E27FC236}">
                    <a16:creationId xmlns:a16="http://schemas.microsoft.com/office/drawing/2014/main" id="{797FB217-5BDA-A8D9-1C1E-8ECCCDFCCDFE}"/>
                  </a:ext>
                </a:extLst>
              </p:cNvPr>
              <p:cNvSpPr/>
              <p:nvPr/>
            </p:nvSpPr>
            <p:spPr>
              <a:xfrm>
                <a:off x="1289921" y="5551142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直方体 149">
                <a:extLst>
                  <a:ext uri="{FF2B5EF4-FFF2-40B4-BE49-F238E27FC236}">
                    <a16:creationId xmlns:a16="http://schemas.microsoft.com/office/drawing/2014/main" id="{4B7F49B2-F0C3-F3A9-50BF-C0E371D6E788}"/>
                  </a:ext>
                </a:extLst>
              </p:cNvPr>
              <p:cNvSpPr/>
              <p:nvPr/>
            </p:nvSpPr>
            <p:spPr>
              <a:xfrm>
                <a:off x="926831" y="5660680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直方体 150">
                <a:extLst>
                  <a:ext uri="{FF2B5EF4-FFF2-40B4-BE49-F238E27FC236}">
                    <a16:creationId xmlns:a16="http://schemas.microsoft.com/office/drawing/2014/main" id="{BD89FB62-2516-AFCF-5B72-B073BE02A05B}"/>
                  </a:ext>
                </a:extLst>
              </p:cNvPr>
              <p:cNvSpPr/>
              <p:nvPr/>
            </p:nvSpPr>
            <p:spPr>
              <a:xfrm>
                <a:off x="1029225" y="5298038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DD12E602-6885-5C78-39BA-A0290DE43B55}"/>
                </a:ext>
              </a:extLst>
            </p:cNvPr>
            <p:cNvGrpSpPr/>
            <p:nvPr/>
          </p:nvGrpSpPr>
          <p:grpSpPr>
            <a:xfrm>
              <a:off x="2481787" y="5188500"/>
              <a:ext cx="726180" cy="725732"/>
              <a:chOff x="926831" y="5298038"/>
              <a:chExt cx="726180" cy="725732"/>
            </a:xfrm>
            <a:grpFill/>
          </p:grpSpPr>
          <p:sp>
            <p:nvSpPr>
              <p:cNvPr id="153" name="直方体 152">
                <a:extLst>
                  <a:ext uri="{FF2B5EF4-FFF2-40B4-BE49-F238E27FC236}">
                    <a16:creationId xmlns:a16="http://schemas.microsoft.com/office/drawing/2014/main" id="{5C4E517A-74BC-8B54-ECB8-0DB296FF9878}"/>
                  </a:ext>
                </a:extLst>
              </p:cNvPr>
              <p:cNvSpPr/>
              <p:nvPr/>
            </p:nvSpPr>
            <p:spPr>
              <a:xfrm>
                <a:off x="1289921" y="5551142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直方体 153">
                <a:extLst>
                  <a:ext uri="{FF2B5EF4-FFF2-40B4-BE49-F238E27FC236}">
                    <a16:creationId xmlns:a16="http://schemas.microsoft.com/office/drawing/2014/main" id="{F0F590DE-CC69-FECD-FB1B-B551F130F323}"/>
                  </a:ext>
                </a:extLst>
              </p:cNvPr>
              <p:cNvSpPr/>
              <p:nvPr/>
            </p:nvSpPr>
            <p:spPr>
              <a:xfrm>
                <a:off x="926831" y="5660680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直方体 154">
                <a:extLst>
                  <a:ext uri="{FF2B5EF4-FFF2-40B4-BE49-F238E27FC236}">
                    <a16:creationId xmlns:a16="http://schemas.microsoft.com/office/drawing/2014/main" id="{C2EB142F-B9CF-AD9F-BD87-FD8FD37EB470}"/>
                  </a:ext>
                </a:extLst>
              </p:cNvPr>
              <p:cNvSpPr/>
              <p:nvPr/>
            </p:nvSpPr>
            <p:spPr>
              <a:xfrm>
                <a:off x="1029225" y="5298038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ADA1AD24-B71C-0D34-AA04-646D23C2AB7E}"/>
                </a:ext>
              </a:extLst>
            </p:cNvPr>
            <p:cNvGrpSpPr/>
            <p:nvPr/>
          </p:nvGrpSpPr>
          <p:grpSpPr>
            <a:xfrm>
              <a:off x="1960597" y="4681843"/>
              <a:ext cx="726180" cy="725732"/>
              <a:chOff x="926831" y="5298038"/>
              <a:chExt cx="726180" cy="725732"/>
            </a:xfrm>
            <a:grpFill/>
          </p:grpSpPr>
          <p:sp>
            <p:nvSpPr>
              <p:cNvPr id="270" name="直方体 269">
                <a:extLst>
                  <a:ext uri="{FF2B5EF4-FFF2-40B4-BE49-F238E27FC236}">
                    <a16:creationId xmlns:a16="http://schemas.microsoft.com/office/drawing/2014/main" id="{A7A9AC5A-41C5-CDBD-E2AE-CDE3DCCB86F8}"/>
                  </a:ext>
                </a:extLst>
              </p:cNvPr>
              <p:cNvSpPr/>
              <p:nvPr/>
            </p:nvSpPr>
            <p:spPr>
              <a:xfrm>
                <a:off x="1289921" y="5551142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直方体 270">
                <a:extLst>
                  <a:ext uri="{FF2B5EF4-FFF2-40B4-BE49-F238E27FC236}">
                    <a16:creationId xmlns:a16="http://schemas.microsoft.com/office/drawing/2014/main" id="{4CDF0646-20BE-CEBF-2C2B-F24FD257A23D}"/>
                  </a:ext>
                </a:extLst>
              </p:cNvPr>
              <p:cNvSpPr/>
              <p:nvPr/>
            </p:nvSpPr>
            <p:spPr>
              <a:xfrm>
                <a:off x="926831" y="5660680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直方体 271">
                <a:extLst>
                  <a:ext uri="{FF2B5EF4-FFF2-40B4-BE49-F238E27FC236}">
                    <a16:creationId xmlns:a16="http://schemas.microsoft.com/office/drawing/2014/main" id="{93545BAF-A543-E87B-B613-11A46170C4AB}"/>
                  </a:ext>
                </a:extLst>
              </p:cNvPr>
              <p:cNvSpPr/>
              <p:nvPr/>
            </p:nvSpPr>
            <p:spPr>
              <a:xfrm>
                <a:off x="1029225" y="5298038"/>
                <a:ext cx="363090" cy="363090"/>
              </a:xfrm>
              <a:prstGeom prst="cube">
                <a:avLst>
                  <a:gd name="adj" fmla="val 2949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51BCFAC3-8484-80DA-74C3-7C2479DF74CA}"/>
              </a:ext>
            </a:extLst>
          </p:cNvPr>
          <p:cNvGrpSpPr/>
          <p:nvPr/>
        </p:nvGrpSpPr>
        <p:grpSpPr>
          <a:xfrm>
            <a:off x="6650626" y="3782217"/>
            <a:ext cx="2598205" cy="2599533"/>
            <a:chOff x="3455977" y="3653143"/>
            <a:chExt cx="2902542" cy="2904026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0CB9470C-CDCC-A749-9661-DA65DF63FAD1}"/>
                </a:ext>
              </a:extLst>
            </p:cNvPr>
            <p:cNvGrpSpPr/>
            <p:nvPr/>
          </p:nvGrpSpPr>
          <p:grpSpPr>
            <a:xfrm>
              <a:off x="3870157" y="4681843"/>
              <a:ext cx="1452360" cy="1451464"/>
              <a:chOff x="1755607" y="4681843"/>
              <a:chExt cx="1452360" cy="1451464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FDA91498-E605-2239-4DB0-97C446E8CD72}"/>
                  </a:ext>
                </a:extLst>
              </p:cNvPr>
              <p:cNvGrpSpPr/>
              <p:nvPr/>
            </p:nvGrpSpPr>
            <p:grpSpPr>
              <a:xfrm>
                <a:off x="196059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23" name="直方体 322">
                  <a:extLst>
                    <a:ext uri="{FF2B5EF4-FFF2-40B4-BE49-F238E27FC236}">
                      <a16:creationId xmlns:a16="http://schemas.microsoft.com/office/drawing/2014/main" id="{76F9774D-0516-391B-770D-7674EB57C649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直方体 323">
                  <a:extLst>
                    <a:ext uri="{FF2B5EF4-FFF2-40B4-BE49-F238E27FC236}">
                      <a16:creationId xmlns:a16="http://schemas.microsoft.com/office/drawing/2014/main" id="{A52FE148-0ACF-A0D5-14A2-FCF250E3AEF5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直方体 324">
                  <a:extLst>
                    <a:ext uri="{FF2B5EF4-FFF2-40B4-BE49-F238E27FC236}">
                      <a16:creationId xmlns:a16="http://schemas.microsoft.com/office/drawing/2014/main" id="{0F18FA6B-8A4D-6002-51CE-A168BDCDBBCB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929EF966-BE80-DD3C-6AC8-C24CB535DEE9}"/>
                  </a:ext>
                </a:extLst>
              </p:cNvPr>
              <p:cNvGrpSpPr/>
              <p:nvPr/>
            </p:nvGrpSpPr>
            <p:grpSpPr>
              <a:xfrm>
                <a:off x="1755607" y="5407575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20" name="直方体 319">
                  <a:extLst>
                    <a:ext uri="{FF2B5EF4-FFF2-40B4-BE49-F238E27FC236}">
                      <a16:creationId xmlns:a16="http://schemas.microsoft.com/office/drawing/2014/main" id="{AF118AF7-07B9-71D4-0792-531A790C730F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直方体 320">
                  <a:extLst>
                    <a:ext uri="{FF2B5EF4-FFF2-40B4-BE49-F238E27FC236}">
                      <a16:creationId xmlns:a16="http://schemas.microsoft.com/office/drawing/2014/main" id="{72B072DB-56D9-753D-9952-F22E8F47D43B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直方体 321">
                  <a:extLst>
                    <a:ext uri="{FF2B5EF4-FFF2-40B4-BE49-F238E27FC236}">
                      <a16:creationId xmlns:a16="http://schemas.microsoft.com/office/drawing/2014/main" id="{B7C37640-B317-1ACB-95D9-924E81D1F4A2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849CCC17-EE9B-1307-7DA8-159DE662447F}"/>
                  </a:ext>
                </a:extLst>
              </p:cNvPr>
              <p:cNvGrpSpPr/>
              <p:nvPr/>
            </p:nvGrpSpPr>
            <p:grpSpPr>
              <a:xfrm>
                <a:off x="248178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17" name="直方体 316">
                  <a:extLst>
                    <a:ext uri="{FF2B5EF4-FFF2-40B4-BE49-F238E27FC236}">
                      <a16:creationId xmlns:a16="http://schemas.microsoft.com/office/drawing/2014/main" id="{A3F350A6-EDF8-FAEF-F41E-0106090CDDBD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直方体 317">
                  <a:extLst>
                    <a:ext uri="{FF2B5EF4-FFF2-40B4-BE49-F238E27FC236}">
                      <a16:creationId xmlns:a16="http://schemas.microsoft.com/office/drawing/2014/main" id="{07275619-2DFA-7A3C-8768-5E65B427EEB9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直方体 318">
                  <a:extLst>
                    <a:ext uri="{FF2B5EF4-FFF2-40B4-BE49-F238E27FC236}">
                      <a16:creationId xmlns:a16="http://schemas.microsoft.com/office/drawing/2014/main" id="{954B5B2F-FAE9-F854-63A2-D6A33FE16265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443E48F0-2106-8C17-AAF5-E73F8DA41F4E}"/>
                  </a:ext>
                </a:extLst>
              </p:cNvPr>
              <p:cNvGrpSpPr/>
              <p:nvPr/>
            </p:nvGrpSpPr>
            <p:grpSpPr>
              <a:xfrm>
                <a:off x="1960597" y="4681843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14" name="直方体 313">
                  <a:extLst>
                    <a:ext uri="{FF2B5EF4-FFF2-40B4-BE49-F238E27FC236}">
                      <a16:creationId xmlns:a16="http://schemas.microsoft.com/office/drawing/2014/main" id="{76720E8E-8905-C208-0970-6E16E5095E93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直方体 314">
                  <a:extLst>
                    <a:ext uri="{FF2B5EF4-FFF2-40B4-BE49-F238E27FC236}">
                      <a16:creationId xmlns:a16="http://schemas.microsoft.com/office/drawing/2014/main" id="{2CF9B61E-AF58-699B-1B84-8AFBAEE0C916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直方体 315">
                  <a:extLst>
                    <a:ext uri="{FF2B5EF4-FFF2-40B4-BE49-F238E27FC236}">
                      <a16:creationId xmlns:a16="http://schemas.microsoft.com/office/drawing/2014/main" id="{B11BD280-6628-753C-F550-A69BC1C6BBFA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C30C0671-B49D-BDBF-7B06-3F61762FB82A}"/>
                </a:ext>
              </a:extLst>
            </p:cNvPr>
            <p:cNvGrpSpPr/>
            <p:nvPr/>
          </p:nvGrpSpPr>
          <p:grpSpPr>
            <a:xfrm>
              <a:off x="4906159" y="4665175"/>
              <a:ext cx="1452360" cy="1451464"/>
              <a:chOff x="1755607" y="4681843"/>
              <a:chExt cx="1452360" cy="1451464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6EED97DC-006C-FC51-B4A0-7E25C84F1072}"/>
                  </a:ext>
                </a:extLst>
              </p:cNvPr>
              <p:cNvGrpSpPr/>
              <p:nvPr/>
            </p:nvGrpSpPr>
            <p:grpSpPr>
              <a:xfrm>
                <a:off x="196059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40" name="直方体 339">
                  <a:extLst>
                    <a:ext uri="{FF2B5EF4-FFF2-40B4-BE49-F238E27FC236}">
                      <a16:creationId xmlns:a16="http://schemas.microsoft.com/office/drawing/2014/main" id="{72CA2EE5-7CC8-3D9D-5D3F-F12761D171FC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直方体 340">
                  <a:extLst>
                    <a:ext uri="{FF2B5EF4-FFF2-40B4-BE49-F238E27FC236}">
                      <a16:creationId xmlns:a16="http://schemas.microsoft.com/office/drawing/2014/main" id="{18EC270B-0642-FAC1-33E5-CAD5938B909A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直方体 341">
                  <a:extLst>
                    <a:ext uri="{FF2B5EF4-FFF2-40B4-BE49-F238E27FC236}">
                      <a16:creationId xmlns:a16="http://schemas.microsoft.com/office/drawing/2014/main" id="{71441FC7-7B14-6B27-2AC2-4A74A553AC19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7AE7A32-21B2-1FD3-9377-64B39D586501}"/>
                  </a:ext>
                </a:extLst>
              </p:cNvPr>
              <p:cNvGrpSpPr/>
              <p:nvPr/>
            </p:nvGrpSpPr>
            <p:grpSpPr>
              <a:xfrm>
                <a:off x="1755607" y="5407575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37" name="直方体 336">
                  <a:extLst>
                    <a:ext uri="{FF2B5EF4-FFF2-40B4-BE49-F238E27FC236}">
                      <a16:creationId xmlns:a16="http://schemas.microsoft.com/office/drawing/2014/main" id="{1D5BED43-B8AB-A731-715F-01DC61A3409C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直方体 337">
                  <a:extLst>
                    <a:ext uri="{FF2B5EF4-FFF2-40B4-BE49-F238E27FC236}">
                      <a16:creationId xmlns:a16="http://schemas.microsoft.com/office/drawing/2014/main" id="{EDA7B908-C61B-3B6F-7C70-00D91FE6D6CC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直方体 338">
                  <a:extLst>
                    <a:ext uri="{FF2B5EF4-FFF2-40B4-BE49-F238E27FC236}">
                      <a16:creationId xmlns:a16="http://schemas.microsoft.com/office/drawing/2014/main" id="{4791268E-186A-E2C7-48B0-639A16208B64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23577830-B64B-AE25-A8C5-CAF99F381A7E}"/>
                  </a:ext>
                </a:extLst>
              </p:cNvPr>
              <p:cNvGrpSpPr/>
              <p:nvPr/>
            </p:nvGrpSpPr>
            <p:grpSpPr>
              <a:xfrm>
                <a:off x="248178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34" name="直方体 333">
                  <a:extLst>
                    <a:ext uri="{FF2B5EF4-FFF2-40B4-BE49-F238E27FC236}">
                      <a16:creationId xmlns:a16="http://schemas.microsoft.com/office/drawing/2014/main" id="{936AC60B-57FC-06D0-F7B9-743C9EECE7C5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直方体 334">
                  <a:extLst>
                    <a:ext uri="{FF2B5EF4-FFF2-40B4-BE49-F238E27FC236}">
                      <a16:creationId xmlns:a16="http://schemas.microsoft.com/office/drawing/2014/main" id="{44EB5318-5B38-EDAB-1F25-EAB3D73CF5D1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直方体 335">
                  <a:extLst>
                    <a:ext uri="{FF2B5EF4-FFF2-40B4-BE49-F238E27FC236}">
                      <a16:creationId xmlns:a16="http://schemas.microsoft.com/office/drawing/2014/main" id="{36DCCB47-EAE2-3E59-34B1-85ACE4C32E52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5F21C2DC-4A4E-A7C0-6471-54646357CE81}"/>
                  </a:ext>
                </a:extLst>
              </p:cNvPr>
              <p:cNvGrpSpPr/>
              <p:nvPr/>
            </p:nvGrpSpPr>
            <p:grpSpPr>
              <a:xfrm>
                <a:off x="1960597" y="4681843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31" name="直方体 330">
                  <a:extLst>
                    <a:ext uri="{FF2B5EF4-FFF2-40B4-BE49-F238E27FC236}">
                      <a16:creationId xmlns:a16="http://schemas.microsoft.com/office/drawing/2014/main" id="{09552214-D7EC-7D19-3429-4C1F0B0ADA5F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直方体 331">
                  <a:extLst>
                    <a:ext uri="{FF2B5EF4-FFF2-40B4-BE49-F238E27FC236}">
                      <a16:creationId xmlns:a16="http://schemas.microsoft.com/office/drawing/2014/main" id="{D6823F3E-735B-3B4F-E924-0053A40046FA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直方体 332">
                  <a:extLst>
                    <a:ext uri="{FF2B5EF4-FFF2-40B4-BE49-F238E27FC236}">
                      <a16:creationId xmlns:a16="http://schemas.microsoft.com/office/drawing/2014/main" id="{A1DF5CA8-884B-C6D3-F8BC-C99265D20811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609EE897-8A8A-3E19-0FF8-7AD7A8C4801A}"/>
                </a:ext>
              </a:extLst>
            </p:cNvPr>
            <p:cNvGrpSpPr/>
            <p:nvPr/>
          </p:nvGrpSpPr>
          <p:grpSpPr>
            <a:xfrm>
              <a:off x="3870157" y="3653143"/>
              <a:ext cx="1452360" cy="1451464"/>
              <a:chOff x="1755607" y="4681843"/>
              <a:chExt cx="1452360" cy="1451464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01A34445-55AA-5171-0697-C5C93B44312A}"/>
                  </a:ext>
                </a:extLst>
              </p:cNvPr>
              <p:cNvGrpSpPr/>
              <p:nvPr/>
            </p:nvGrpSpPr>
            <p:grpSpPr>
              <a:xfrm>
                <a:off x="196059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74" name="直方体 373">
                  <a:extLst>
                    <a:ext uri="{FF2B5EF4-FFF2-40B4-BE49-F238E27FC236}">
                      <a16:creationId xmlns:a16="http://schemas.microsoft.com/office/drawing/2014/main" id="{3973F729-D7D2-38A7-CE69-B640573199F8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直方体 374">
                  <a:extLst>
                    <a:ext uri="{FF2B5EF4-FFF2-40B4-BE49-F238E27FC236}">
                      <a16:creationId xmlns:a16="http://schemas.microsoft.com/office/drawing/2014/main" id="{47B6F9B1-976D-A15E-47DC-39A1ECE27F4C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直方体 375">
                  <a:extLst>
                    <a:ext uri="{FF2B5EF4-FFF2-40B4-BE49-F238E27FC236}">
                      <a16:creationId xmlns:a16="http://schemas.microsoft.com/office/drawing/2014/main" id="{E5E29BC0-206C-F7CD-EDF9-5C58734D2BEA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093794CC-A6AD-0DA1-1DB2-C0E3BF8722C8}"/>
                  </a:ext>
                </a:extLst>
              </p:cNvPr>
              <p:cNvGrpSpPr/>
              <p:nvPr/>
            </p:nvGrpSpPr>
            <p:grpSpPr>
              <a:xfrm>
                <a:off x="1755607" y="5407575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71" name="直方体 370">
                  <a:extLst>
                    <a:ext uri="{FF2B5EF4-FFF2-40B4-BE49-F238E27FC236}">
                      <a16:creationId xmlns:a16="http://schemas.microsoft.com/office/drawing/2014/main" id="{610F7255-5C46-C2FE-8716-2FDB67D8E276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直方体 371">
                  <a:extLst>
                    <a:ext uri="{FF2B5EF4-FFF2-40B4-BE49-F238E27FC236}">
                      <a16:creationId xmlns:a16="http://schemas.microsoft.com/office/drawing/2014/main" id="{D08742A1-1981-614E-CCEA-0EDF81EDD079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直方体 372">
                  <a:extLst>
                    <a:ext uri="{FF2B5EF4-FFF2-40B4-BE49-F238E27FC236}">
                      <a16:creationId xmlns:a16="http://schemas.microsoft.com/office/drawing/2014/main" id="{AF4BA324-20C1-5FF0-3F87-A981F84EC799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A864B67D-5F4E-3581-0DC8-C39251595CB7}"/>
                  </a:ext>
                </a:extLst>
              </p:cNvPr>
              <p:cNvGrpSpPr/>
              <p:nvPr/>
            </p:nvGrpSpPr>
            <p:grpSpPr>
              <a:xfrm>
                <a:off x="248178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68" name="直方体 367">
                  <a:extLst>
                    <a:ext uri="{FF2B5EF4-FFF2-40B4-BE49-F238E27FC236}">
                      <a16:creationId xmlns:a16="http://schemas.microsoft.com/office/drawing/2014/main" id="{108637CD-4166-49FF-712A-99EFC26E8850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直方体 368">
                  <a:extLst>
                    <a:ext uri="{FF2B5EF4-FFF2-40B4-BE49-F238E27FC236}">
                      <a16:creationId xmlns:a16="http://schemas.microsoft.com/office/drawing/2014/main" id="{6D8A3C63-4B54-DD35-BFF9-C215114C912C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直方体 369">
                  <a:extLst>
                    <a:ext uri="{FF2B5EF4-FFF2-40B4-BE49-F238E27FC236}">
                      <a16:creationId xmlns:a16="http://schemas.microsoft.com/office/drawing/2014/main" id="{8EEB56F3-F292-89C7-6B33-22C51B7AC6AA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8B58FC62-C2F2-35E5-9ABF-2B6CC64B44FE}"/>
                  </a:ext>
                </a:extLst>
              </p:cNvPr>
              <p:cNvGrpSpPr/>
              <p:nvPr/>
            </p:nvGrpSpPr>
            <p:grpSpPr>
              <a:xfrm>
                <a:off x="1960597" y="4681843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365" name="直方体 364">
                  <a:extLst>
                    <a:ext uri="{FF2B5EF4-FFF2-40B4-BE49-F238E27FC236}">
                      <a16:creationId xmlns:a16="http://schemas.microsoft.com/office/drawing/2014/main" id="{725F7D1D-0DBC-8C8D-4086-E4492BF6C597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直方体 365">
                  <a:extLst>
                    <a:ext uri="{FF2B5EF4-FFF2-40B4-BE49-F238E27FC236}">
                      <a16:creationId xmlns:a16="http://schemas.microsoft.com/office/drawing/2014/main" id="{9C3EAF0E-3826-7B14-9127-7A2AA42D83CF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直方体 366">
                  <a:extLst>
                    <a:ext uri="{FF2B5EF4-FFF2-40B4-BE49-F238E27FC236}">
                      <a16:creationId xmlns:a16="http://schemas.microsoft.com/office/drawing/2014/main" id="{4DC2B337-4335-BA4D-DBBD-DCD165F65133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00730EEF-4A6D-4264-C19B-7D182A1A1AAE}"/>
                </a:ext>
              </a:extLst>
            </p:cNvPr>
            <p:cNvGrpSpPr/>
            <p:nvPr/>
          </p:nvGrpSpPr>
          <p:grpSpPr>
            <a:xfrm>
              <a:off x="3455977" y="5105705"/>
              <a:ext cx="1452360" cy="1451464"/>
              <a:chOff x="1755607" y="4681843"/>
              <a:chExt cx="1452360" cy="1451464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385EF312-8B6C-CE8C-D667-E4F3201C6707}"/>
                  </a:ext>
                </a:extLst>
              </p:cNvPr>
              <p:cNvGrpSpPr/>
              <p:nvPr/>
            </p:nvGrpSpPr>
            <p:grpSpPr>
              <a:xfrm>
                <a:off x="196059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425" name="直方体 424">
                  <a:extLst>
                    <a:ext uri="{FF2B5EF4-FFF2-40B4-BE49-F238E27FC236}">
                      <a16:creationId xmlns:a16="http://schemas.microsoft.com/office/drawing/2014/main" id="{34AF51A4-AFF7-133B-00B5-DE30DE9490E4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直方体 425">
                  <a:extLst>
                    <a:ext uri="{FF2B5EF4-FFF2-40B4-BE49-F238E27FC236}">
                      <a16:creationId xmlns:a16="http://schemas.microsoft.com/office/drawing/2014/main" id="{9660CBF2-9A41-14F8-6BEB-4BBA20A78F50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直方体 426">
                  <a:extLst>
                    <a:ext uri="{FF2B5EF4-FFF2-40B4-BE49-F238E27FC236}">
                      <a16:creationId xmlns:a16="http://schemas.microsoft.com/office/drawing/2014/main" id="{3D221B57-634E-443C-9C81-60AB63D8B8EF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FB15AEAC-E807-97E9-BA08-2673B7CB7FC4}"/>
                  </a:ext>
                </a:extLst>
              </p:cNvPr>
              <p:cNvGrpSpPr/>
              <p:nvPr/>
            </p:nvGrpSpPr>
            <p:grpSpPr>
              <a:xfrm>
                <a:off x="1755607" y="5407575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422" name="直方体 421">
                  <a:extLst>
                    <a:ext uri="{FF2B5EF4-FFF2-40B4-BE49-F238E27FC236}">
                      <a16:creationId xmlns:a16="http://schemas.microsoft.com/office/drawing/2014/main" id="{3F495EDA-3907-7256-B82D-816CF4738B47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直方体 422">
                  <a:extLst>
                    <a:ext uri="{FF2B5EF4-FFF2-40B4-BE49-F238E27FC236}">
                      <a16:creationId xmlns:a16="http://schemas.microsoft.com/office/drawing/2014/main" id="{767189CA-EA4C-9EBD-A346-96671B3C43FD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直方体 423">
                  <a:extLst>
                    <a:ext uri="{FF2B5EF4-FFF2-40B4-BE49-F238E27FC236}">
                      <a16:creationId xmlns:a16="http://schemas.microsoft.com/office/drawing/2014/main" id="{51415EC2-5210-4CE3-5626-A8DFA65F9131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83FD9680-42E5-B09D-C97E-C45C85F3A3A7}"/>
                  </a:ext>
                </a:extLst>
              </p:cNvPr>
              <p:cNvGrpSpPr/>
              <p:nvPr/>
            </p:nvGrpSpPr>
            <p:grpSpPr>
              <a:xfrm>
                <a:off x="2481787" y="5188500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419" name="直方体 418">
                  <a:extLst>
                    <a:ext uri="{FF2B5EF4-FFF2-40B4-BE49-F238E27FC236}">
                      <a16:creationId xmlns:a16="http://schemas.microsoft.com/office/drawing/2014/main" id="{01FA352F-A306-03D3-207E-4A6A8C3FECF3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直方体 419">
                  <a:extLst>
                    <a:ext uri="{FF2B5EF4-FFF2-40B4-BE49-F238E27FC236}">
                      <a16:creationId xmlns:a16="http://schemas.microsoft.com/office/drawing/2014/main" id="{35FE69B4-FE6C-3C94-406B-6A4266153789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直方体 420">
                  <a:extLst>
                    <a:ext uri="{FF2B5EF4-FFF2-40B4-BE49-F238E27FC236}">
                      <a16:creationId xmlns:a16="http://schemas.microsoft.com/office/drawing/2014/main" id="{7F10FF11-0EC5-D8D8-35B7-B7452FD9AC30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4BDE7FE7-B254-CD44-95F7-43710A1AD959}"/>
                  </a:ext>
                </a:extLst>
              </p:cNvPr>
              <p:cNvGrpSpPr/>
              <p:nvPr/>
            </p:nvGrpSpPr>
            <p:grpSpPr>
              <a:xfrm>
                <a:off x="1960597" y="4681843"/>
                <a:ext cx="726180" cy="725732"/>
                <a:chOff x="926831" y="5298038"/>
                <a:chExt cx="726180" cy="725732"/>
              </a:xfrm>
              <a:grpFill/>
            </p:grpSpPr>
            <p:sp>
              <p:nvSpPr>
                <p:cNvPr id="416" name="直方体 415">
                  <a:extLst>
                    <a:ext uri="{FF2B5EF4-FFF2-40B4-BE49-F238E27FC236}">
                      <a16:creationId xmlns:a16="http://schemas.microsoft.com/office/drawing/2014/main" id="{CEE8C991-B9BE-6CCC-E5AE-2D46230C5BAD}"/>
                    </a:ext>
                  </a:extLst>
                </p:cNvPr>
                <p:cNvSpPr/>
                <p:nvPr/>
              </p:nvSpPr>
              <p:spPr>
                <a:xfrm>
                  <a:off x="1289921" y="5551142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直方体 416">
                  <a:extLst>
                    <a:ext uri="{FF2B5EF4-FFF2-40B4-BE49-F238E27FC236}">
                      <a16:creationId xmlns:a16="http://schemas.microsoft.com/office/drawing/2014/main" id="{13DFD2CA-848F-A4BE-5941-839A02C3AAA4}"/>
                    </a:ext>
                  </a:extLst>
                </p:cNvPr>
                <p:cNvSpPr/>
                <p:nvPr/>
              </p:nvSpPr>
              <p:spPr>
                <a:xfrm>
                  <a:off x="926831" y="5660680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直方体 417">
                  <a:extLst>
                    <a:ext uri="{FF2B5EF4-FFF2-40B4-BE49-F238E27FC236}">
                      <a16:creationId xmlns:a16="http://schemas.microsoft.com/office/drawing/2014/main" id="{2377FDD4-1A1D-3CAD-5350-4F378FDAF0C2}"/>
                    </a:ext>
                  </a:extLst>
                </p:cNvPr>
                <p:cNvSpPr/>
                <p:nvPr/>
              </p:nvSpPr>
              <p:spPr>
                <a:xfrm>
                  <a:off x="1029225" y="5298038"/>
                  <a:ext cx="363090" cy="363090"/>
                </a:xfrm>
                <a:prstGeom prst="cube">
                  <a:avLst>
                    <a:gd name="adj" fmla="val 2949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0225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070BE-0B5D-A651-B6AA-2BA201943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0C3655-39A7-0FDA-7EB0-EBBC9F84C9C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フラクタル図形</a:t>
            </a:r>
            <a:endParaRPr kumimoji="1"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5ADCD3F-144C-BFF0-E197-D3A76FB9B4B4}"/>
              </a:ext>
            </a:extLst>
          </p:cNvPr>
          <p:cNvGrpSpPr/>
          <p:nvPr/>
        </p:nvGrpSpPr>
        <p:grpSpPr>
          <a:xfrm>
            <a:off x="806862" y="1238856"/>
            <a:ext cx="2448402" cy="2146474"/>
            <a:chOff x="569118" y="5043476"/>
            <a:chExt cx="714375" cy="626281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9692E1C8-3843-40CD-B1C2-5420F0426BB6}"/>
                </a:ext>
              </a:extLst>
            </p:cNvPr>
            <p:cNvSpPr/>
            <p:nvPr/>
          </p:nvSpPr>
          <p:spPr>
            <a:xfrm>
              <a:off x="750093" y="5160163"/>
              <a:ext cx="352425" cy="35242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chemeClr val="tx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A680259-C824-875B-3A1B-D6259182C900}"/>
                </a:ext>
              </a:extLst>
            </p:cNvPr>
            <p:cNvSpPr/>
            <p:nvPr/>
          </p:nvSpPr>
          <p:spPr>
            <a:xfrm>
              <a:off x="569118" y="5317332"/>
              <a:ext cx="352425" cy="35242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rgbClr val="FF000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3A7634F9-5BE3-737D-2F9A-1559A751CDDA}"/>
                </a:ext>
              </a:extLst>
            </p:cNvPr>
            <p:cNvSpPr/>
            <p:nvPr/>
          </p:nvSpPr>
          <p:spPr>
            <a:xfrm>
              <a:off x="931068" y="5317332"/>
              <a:ext cx="352425" cy="35242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rgbClr val="00B05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312F5035-B048-B3E6-5618-AAD78AAFC975}"/>
                </a:ext>
              </a:extLst>
            </p:cNvPr>
            <p:cNvSpPr/>
            <p:nvPr/>
          </p:nvSpPr>
          <p:spPr>
            <a:xfrm>
              <a:off x="752473" y="5043476"/>
              <a:ext cx="352425" cy="35242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AB9E659-9F85-2DF2-B122-909F8A5CA855}"/>
              </a:ext>
            </a:extLst>
          </p:cNvPr>
          <p:cNvGrpSpPr/>
          <p:nvPr/>
        </p:nvGrpSpPr>
        <p:grpSpPr>
          <a:xfrm>
            <a:off x="3699803" y="1362292"/>
            <a:ext cx="2453764" cy="2023038"/>
            <a:chOff x="1105153" y="4306150"/>
            <a:chExt cx="706928" cy="58283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5412BCE-CB2A-C682-B551-8FDC873788EE}"/>
                </a:ext>
              </a:extLst>
            </p:cNvPr>
            <p:cNvGrpSpPr/>
            <p:nvPr/>
          </p:nvGrpSpPr>
          <p:grpSpPr>
            <a:xfrm>
              <a:off x="1283493" y="4500007"/>
              <a:ext cx="342596" cy="300348"/>
              <a:chOff x="569118" y="5043476"/>
              <a:chExt cx="714375" cy="626281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AF051DF3-5995-17D8-FBA3-D72A8561D1DE}"/>
                  </a:ext>
                </a:extLst>
              </p:cNvPr>
              <p:cNvSpPr/>
              <p:nvPr/>
            </p:nvSpPr>
            <p:spPr>
              <a:xfrm>
                <a:off x="750093" y="5160163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tx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107CBF63-311E-23AF-3835-EF526C13CD64}"/>
                  </a:ext>
                </a:extLst>
              </p:cNvPr>
              <p:cNvSpPr/>
              <p:nvPr/>
            </p:nvSpPr>
            <p:spPr>
              <a:xfrm>
                <a:off x="56911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9B632587-B00F-6D97-B1F7-41D7C9F16DA3}"/>
                  </a:ext>
                </a:extLst>
              </p:cNvPr>
              <p:cNvSpPr/>
              <p:nvPr/>
            </p:nvSpPr>
            <p:spPr>
              <a:xfrm>
                <a:off x="93106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5B712398-D3CD-C464-8DA6-146C0ACCA007}"/>
                  </a:ext>
                </a:extLst>
              </p:cNvPr>
              <p:cNvSpPr/>
              <p:nvPr/>
            </p:nvSpPr>
            <p:spPr>
              <a:xfrm>
                <a:off x="752473" y="5043476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0FF39A9-66B3-1071-1D9C-93625644EE11}"/>
                </a:ext>
              </a:extLst>
            </p:cNvPr>
            <p:cNvGrpSpPr/>
            <p:nvPr/>
          </p:nvGrpSpPr>
          <p:grpSpPr>
            <a:xfrm>
              <a:off x="1283493" y="4306150"/>
              <a:ext cx="342596" cy="300348"/>
              <a:chOff x="569118" y="5043476"/>
              <a:chExt cx="714375" cy="626281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99BB1B2-497E-2B44-52AF-0B7D64CB9820}"/>
                  </a:ext>
                </a:extLst>
              </p:cNvPr>
              <p:cNvSpPr/>
              <p:nvPr/>
            </p:nvSpPr>
            <p:spPr>
              <a:xfrm>
                <a:off x="750093" y="5160163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tx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351C8D3D-5B27-0F6A-97A1-7941F07AD6CD}"/>
                  </a:ext>
                </a:extLst>
              </p:cNvPr>
              <p:cNvSpPr/>
              <p:nvPr/>
            </p:nvSpPr>
            <p:spPr>
              <a:xfrm>
                <a:off x="56911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9A48F559-5AD0-8A62-2C6A-4D4EBC7C350A}"/>
                  </a:ext>
                </a:extLst>
              </p:cNvPr>
              <p:cNvSpPr/>
              <p:nvPr/>
            </p:nvSpPr>
            <p:spPr>
              <a:xfrm>
                <a:off x="93106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412B4D0-ABB6-93FB-FCE9-3106D41B3186}"/>
                  </a:ext>
                </a:extLst>
              </p:cNvPr>
              <p:cNvSpPr/>
              <p:nvPr/>
            </p:nvSpPr>
            <p:spPr>
              <a:xfrm>
                <a:off x="752473" y="5043476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A79125C-6492-1C73-1404-E2635CB08420}"/>
                </a:ext>
              </a:extLst>
            </p:cNvPr>
            <p:cNvGrpSpPr/>
            <p:nvPr/>
          </p:nvGrpSpPr>
          <p:grpSpPr>
            <a:xfrm>
              <a:off x="1105153" y="4588638"/>
              <a:ext cx="342596" cy="300348"/>
              <a:chOff x="569118" y="5043476"/>
              <a:chExt cx="714375" cy="626281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4F23B0ED-9573-F26B-2BCB-67D589A8C4B4}"/>
                  </a:ext>
                </a:extLst>
              </p:cNvPr>
              <p:cNvSpPr/>
              <p:nvPr/>
            </p:nvSpPr>
            <p:spPr>
              <a:xfrm>
                <a:off x="750093" y="5160163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tx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CE5B1C1E-A8C8-60F5-DEDA-881054AFB1F3}"/>
                  </a:ext>
                </a:extLst>
              </p:cNvPr>
              <p:cNvSpPr/>
              <p:nvPr/>
            </p:nvSpPr>
            <p:spPr>
              <a:xfrm>
                <a:off x="56911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DB352B78-58D9-535A-047E-1C9586A0832E}"/>
                  </a:ext>
                </a:extLst>
              </p:cNvPr>
              <p:cNvSpPr/>
              <p:nvPr/>
            </p:nvSpPr>
            <p:spPr>
              <a:xfrm>
                <a:off x="93106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1D90108-02CF-7F80-B41A-933E7CB66B42}"/>
                  </a:ext>
                </a:extLst>
              </p:cNvPr>
              <p:cNvSpPr/>
              <p:nvPr/>
            </p:nvSpPr>
            <p:spPr>
              <a:xfrm>
                <a:off x="752473" y="5043476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516508C-60D6-AEAA-931B-1B47DDE561D0}"/>
                </a:ext>
              </a:extLst>
            </p:cNvPr>
            <p:cNvGrpSpPr/>
            <p:nvPr/>
          </p:nvGrpSpPr>
          <p:grpSpPr>
            <a:xfrm>
              <a:off x="1469485" y="4588638"/>
              <a:ext cx="342596" cy="300348"/>
              <a:chOff x="569118" y="5043476"/>
              <a:chExt cx="714375" cy="626281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D64B2272-3721-7519-C905-DE259E3B9500}"/>
                  </a:ext>
                </a:extLst>
              </p:cNvPr>
              <p:cNvSpPr/>
              <p:nvPr/>
            </p:nvSpPr>
            <p:spPr>
              <a:xfrm>
                <a:off x="750093" y="5160163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tx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4251996F-8857-1129-C6B8-D33E6120BF3F}"/>
                  </a:ext>
                </a:extLst>
              </p:cNvPr>
              <p:cNvSpPr/>
              <p:nvPr/>
            </p:nvSpPr>
            <p:spPr>
              <a:xfrm>
                <a:off x="56911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FF000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47ACC78-91C1-7E21-6C9F-F630ABB5AAEB}"/>
                  </a:ext>
                </a:extLst>
              </p:cNvPr>
              <p:cNvSpPr/>
              <p:nvPr/>
            </p:nvSpPr>
            <p:spPr>
              <a:xfrm>
                <a:off x="931068" y="5317332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B05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31A61FB7-7B7A-5D9D-1D19-9C246D1F43F0}"/>
                  </a:ext>
                </a:extLst>
              </p:cNvPr>
              <p:cNvSpPr/>
              <p:nvPr/>
            </p:nvSpPr>
            <p:spPr>
              <a:xfrm>
                <a:off x="752473" y="5043476"/>
                <a:ext cx="352425" cy="35242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0000">
                    <a:srgbClr val="0070C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3B3BCFE8-BC7E-1EE7-FBF1-39080EDCC3A5}"/>
              </a:ext>
            </a:extLst>
          </p:cNvPr>
          <p:cNvGrpSpPr/>
          <p:nvPr/>
        </p:nvGrpSpPr>
        <p:grpSpPr>
          <a:xfrm>
            <a:off x="6665696" y="1469855"/>
            <a:ext cx="2433442" cy="1915475"/>
            <a:chOff x="2414931" y="4987939"/>
            <a:chExt cx="1359493" cy="1070120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D084E260-B96E-555C-8774-6BC3C31CD7A2}"/>
                </a:ext>
              </a:extLst>
            </p:cNvPr>
            <p:cNvGrpSpPr/>
            <p:nvPr/>
          </p:nvGrpSpPr>
          <p:grpSpPr>
            <a:xfrm>
              <a:off x="2772119" y="5211777"/>
              <a:ext cx="645118" cy="531876"/>
              <a:chOff x="1105153" y="4306150"/>
              <a:chExt cx="706928" cy="582836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66AD69A6-AB5E-DDCD-FA89-9994ADB301A7}"/>
                  </a:ext>
                </a:extLst>
              </p:cNvPr>
              <p:cNvGrpSpPr/>
              <p:nvPr/>
            </p:nvGrpSpPr>
            <p:grpSpPr>
              <a:xfrm>
                <a:off x="1283493" y="4500007"/>
                <a:ext cx="342596" cy="300348"/>
                <a:chOff x="569118" y="5043476"/>
                <a:chExt cx="714375" cy="626281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01F6FF28-0300-83B6-5669-6003F39919AB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A4095F49-A4F3-74C3-8242-FCDE6FFFC357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84B38972-3B04-5773-4A1F-245979D8A7A7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D5A8762F-B7B0-5B14-5F88-06F4D320A8B4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E35EE40B-0E07-6598-01DD-06A7BB74951C}"/>
                  </a:ext>
                </a:extLst>
              </p:cNvPr>
              <p:cNvGrpSpPr/>
              <p:nvPr/>
            </p:nvGrpSpPr>
            <p:grpSpPr>
              <a:xfrm>
                <a:off x="1283493" y="4306150"/>
                <a:ext cx="342596" cy="300348"/>
                <a:chOff x="569118" y="5043476"/>
                <a:chExt cx="714375" cy="626281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CDE04AF-9E87-97CB-3714-07DFEDB7A641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083B38AF-9631-CC5A-C051-12EBD0CF7F1E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6FDF6116-A326-E694-E46A-BF459A38C1FC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D18C3D60-22F6-EDC3-E173-3761CD4AB5DC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94BE899B-6FC4-7EA4-7350-28D6F3E497B9}"/>
                  </a:ext>
                </a:extLst>
              </p:cNvPr>
              <p:cNvGrpSpPr/>
              <p:nvPr/>
            </p:nvGrpSpPr>
            <p:grpSpPr>
              <a:xfrm>
                <a:off x="1105153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B4387999-7B19-891F-FD8F-7F56B704D8C2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7BE3FB1-4377-C45B-7779-28DEA2828F15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24D35C45-C906-7EFC-5016-0776A4ABFAA4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DB589198-5BF7-76F0-CD6C-4554784416B5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24C71FBA-71AA-0506-75DB-1EAFD7DA4B33}"/>
                  </a:ext>
                </a:extLst>
              </p:cNvPr>
              <p:cNvGrpSpPr/>
              <p:nvPr/>
            </p:nvGrpSpPr>
            <p:grpSpPr>
              <a:xfrm>
                <a:off x="1469485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228E2C1-B368-E24C-F140-135DED2FF5C5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64DC322F-E80D-7754-D314-7D90CAE85FCA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3F5F2C4F-0C9F-3CB6-4DE2-DD9A646D60C5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291B478D-0400-8384-98F2-120B94C6F335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65974CAF-FAE0-468B-DA32-4B181A60DEE5}"/>
                </a:ext>
              </a:extLst>
            </p:cNvPr>
            <p:cNvGrpSpPr/>
            <p:nvPr/>
          </p:nvGrpSpPr>
          <p:grpSpPr>
            <a:xfrm>
              <a:off x="2772119" y="4987939"/>
              <a:ext cx="645118" cy="531876"/>
              <a:chOff x="1105153" y="4306150"/>
              <a:chExt cx="706928" cy="582836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71A75F78-3252-4954-FD3F-238BCF024DC0}"/>
                  </a:ext>
                </a:extLst>
              </p:cNvPr>
              <p:cNvGrpSpPr/>
              <p:nvPr/>
            </p:nvGrpSpPr>
            <p:grpSpPr>
              <a:xfrm>
                <a:off x="1283493" y="4500007"/>
                <a:ext cx="342596" cy="300348"/>
                <a:chOff x="569118" y="5043476"/>
                <a:chExt cx="714375" cy="626281"/>
              </a:xfrm>
            </p:grpSpPr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94652A4F-0CC0-30FA-B4CD-EC004D94E76A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A72E48FF-5DB2-8EE0-1741-DECFD57899D4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0FC4ED90-9B30-B3D9-5B93-A696A5610E56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DB57319D-429F-A34C-CDCA-B7DF636705F9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D40950D7-0704-96DC-7DBE-83712A49F409}"/>
                  </a:ext>
                </a:extLst>
              </p:cNvPr>
              <p:cNvGrpSpPr/>
              <p:nvPr/>
            </p:nvGrpSpPr>
            <p:grpSpPr>
              <a:xfrm>
                <a:off x="1283493" y="4306150"/>
                <a:ext cx="342596" cy="300348"/>
                <a:chOff x="569118" y="5043476"/>
                <a:chExt cx="714375" cy="626281"/>
              </a:xfrm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F9F7925C-E2AC-4FEB-C635-C5220E55163F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9619808F-364F-7587-3FB9-57C609DC85D8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BD59A6C9-B46E-63CF-1BEB-BE998751FF5A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74FA8DC6-9047-1003-20E2-D54EC3618320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D73797E-8994-C309-8C9B-D29EEAB54F63}"/>
                  </a:ext>
                </a:extLst>
              </p:cNvPr>
              <p:cNvGrpSpPr/>
              <p:nvPr/>
            </p:nvGrpSpPr>
            <p:grpSpPr>
              <a:xfrm>
                <a:off x="1105153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2136A5E9-5F81-B164-2634-A4906638088C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D0195672-0FC1-AFDD-B520-FFBB348484E1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2392F82D-6FB0-2D50-6A9E-0EF7D6B77246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AC083D32-5E27-A469-DC2C-80F2A1991934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62ADFEB-BA35-963B-9490-2FBE05C57CE2}"/>
                  </a:ext>
                </a:extLst>
              </p:cNvPr>
              <p:cNvGrpSpPr/>
              <p:nvPr/>
            </p:nvGrpSpPr>
            <p:grpSpPr>
              <a:xfrm>
                <a:off x="1469485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55B96A17-8D3E-17D6-3225-2F13B27B95C7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36D017F4-600D-7628-014C-130DFD813AD9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1595C8FA-7486-1091-BA16-1B93A28DB293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798AFE4E-6A6C-2078-A228-6F13AF9A7784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7F52253A-3A8F-D473-AB01-583C773D8BE9}"/>
                </a:ext>
              </a:extLst>
            </p:cNvPr>
            <p:cNvGrpSpPr/>
            <p:nvPr/>
          </p:nvGrpSpPr>
          <p:grpSpPr>
            <a:xfrm>
              <a:off x="2414931" y="5526183"/>
              <a:ext cx="645118" cy="531876"/>
              <a:chOff x="1105153" y="4306150"/>
              <a:chExt cx="706928" cy="582836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0B1291BF-9137-37F1-8A89-1E0EEFCF0087}"/>
                  </a:ext>
                </a:extLst>
              </p:cNvPr>
              <p:cNvGrpSpPr/>
              <p:nvPr/>
            </p:nvGrpSpPr>
            <p:grpSpPr>
              <a:xfrm>
                <a:off x="1283493" y="4500007"/>
                <a:ext cx="342596" cy="300348"/>
                <a:chOff x="569118" y="5043476"/>
                <a:chExt cx="714375" cy="626281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8C4A38E9-C172-F3A3-EC98-763859FA9289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13196112-7176-C73D-B8D3-3CCC9B63A6C9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5B3248A4-B244-3EB9-284E-64D8128D1B2D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888F742F-7AE0-6857-9185-9E19CBCD3977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95766CB3-68AA-470E-323B-7D44EB7C5C7B}"/>
                  </a:ext>
                </a:extLst>
              </p:cNvPr>
              <p:cNvGrpSpPr/>
              <p:nvPr/>
            </p:nvGrpSpPr>
            <p:grpSpPr>
              <a:xfrm>
                <a:off x="1283493" y="4306150"/>
                <a:ext cx="342596" cy="300348"/>
                <a:chOff x="569118" y="5043476"/>
                <a:chExt cx="714375" cy="626281"/>
              </a:xfrm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88E14185-2705-C416-B467-46C70DC57F9B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14ACB375-22B1-1481-EA63-CBC42B0A4473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EE04F757-6649-22AA-CEEB-E978AAFFE5A1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0CC09957-DD54-28D5-FF21-E5A6E4856CE1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9319AC6A-E684-58B5-055E-A3ECD93FFBC4}"/>
                  </a:ext>
                </a:extLst>
              </p:cNvPr>
              <p:cNvGrpSpPr/>
              <p:nvPr/>
            </p:nvGrpSpPr>
            <p:grpSpPr>
              <a:xfrm>
                <a:off x="1105153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683060F7-1668-2EA8-02E3-655ED036A54B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DB8704D0-2872-ABF3-5376-5BD810EC489C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3A72F434-0E9F-1109-5054-3495DFC59992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3333855E-093C-6CA6-D7E1-003DAE26F4D5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31DA9A0E-D3B7-DBD6-9563-281D44BBE59E}"/>
                  </a:ext>
                </a:extLst>
              </p:cNvPr>
              <p:cNvGrpSpPr/>
              <p:nvPr/>
            </p:nvGrpSpPr>
            <p:grpSpPr>
              <a:xfrm>
                <a:off x="1469485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463D1889-C68E-0AC7-B83D-C0E50CA28D5B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6A84C6E5-CBC6-F03A-B74F-031CEDDB5715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0A61B979-45EC-C6DB-A648-E88A0D777F42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0AD65FA0-B8BB-0F71-8C96-44C2CD7D0291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55381B87-64F4-5C14-1D94-6508557D38C4}"/>
                </a:ext>
              </a:extLst>
            </p:cNvPr>
            <p:cNvGrpSpPr/>
            <p:nvPr/>
          </p:nvGrpSpPr>
          <p:grpSpPr>
            <a:xfrm>
              <a:off x="3129306" y="5526183"/>
              <a:ext cx="645118" cy="531876"/>
              <a:chOff x="1105153" y="4306150"/>
              <a:chExt cx="706928" cy="582836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A7D8FBBE-4B47-E30F-EBFC-42A16DD358A5}"/>
                  </a:ext>
                </a:extLst>
              </p:cNvPr>
              <p:cNvGrpSpPr/>
              <p:nvPr/>
            </p:nvGrpSpPr>
            <p:grpSpPr>
              <a:xfrm>
                <a:off x="1283493" y="4500007"/>
                <a:ext cx="342596" cy="300348"/>
                <a:chOff x="569118" y="5043476"/>
                <a:chExt cx="714375" cy="626281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B264A713-EB81-292A-A3DE-21ABD9151E87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E0CF1DCA-932B-CAC2-3965-55AC68AB5C7A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4CC98917-82C1-36FA-1D0E-57964E9D43F1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47BC413B-A053-44EA-CACF-4C61C585E074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FF4F7FB3-0048-4D48-42F9-E5692077E708}"/>
                  </a:ext>
                </a:extLst>
              </p:cNvPr>
              <p:cNvGrpSpPr/>
              <p:nvPr/>
            </p:nvGrpSpPr>
            <p:grpSpPr>
              <a:xfrm>
                <a:off x="1283493" y="4306150"/>
                <a:ext cx="342596" cy="300348"/>
                <a:chOff x="569118" y="5043476"/>
                <a:chExt cx="714375" cy="62628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29AA2F47-8963-2A7C-1CA2-C7B90B17ACDA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84C217A0-2EE3-3882-4000-E7D2393E76C1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53E0C5E8-4E47-CA6E-69FC-0390FCB11582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0B9D8F6B-C5A7-B782-7251-B25386E3FF8D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961F78D3-1DD6-0204-6027-FE8CA24902A7}"/>
                  </a:ext>
                </a:extLst>
              </p:cNvPr>
              <p:cNvGrpSpPr/>
              <p:nvPr/>
            </p:nvGrpSpPr>
            <p:grpSpPr>
              <a:xfrm>
                <a:off x="1105153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8A3CA554-5BEE-2798-B46D-D95BE150F6FA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3F97C399-0732-F7E0-65E3-D313479B1003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2108CB81-3F6E-E2B4-81B1-08BD47AD3908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2CAF3A3A-8102-D326-204A-628F4E69C541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244662DB-9ADB-173E-7B0D-B05068BF1998}"/>
                  </a:ext>
                </a:extLst>
              </p:cNvPr>
              <p:cNvGrpSpPr/>
              <p:nvPr/>
            </p:nvGrpSpPr>
            <p:grpSpPr>
              <a:xfrm>
                <a:off x="1469485" y="4588638"/>
                <a:ext cx="342596" cy="300348"/>
                <a:chOff x="569118" y="5043476"/>
                <a:chExt cx="714375" cy="626281"/>
              </a:xfrm>
            </p:grpSpPr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AB61E71E-FBD8-9895-E8DE-E734413A2002}"/>
                    </a:ext>
                  </a:extLst>
                </p:cNvPr>
                <p:cNvSpPr/>
                <p:nvPr/>
              </p:nvSpPr>
              <p:spPr>
                <a:xfrm>
                  <a:off x="750093" y="5160163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chemeClr val="tx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EC84CF1E-904F-E479-7FBA-94D3C3CDD15C}"/>
                    </a:ext>
                  </a:extLst>
                </p:cNvPr>
                <p:cNvSpPr/>
                <p:nvPr/>
              </p:nvSpPr>
              <p:spPr>
                <a:xfrm>
                  <a:off x="56911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24F9E82F-D1B4-FA16-EA72-54AE53D1B07D}"/>
                    </a:ext>
                  </a:extLst>
                </p:cNvPr>
                <p:cNvSpPr/>
                <p:nvPr/>
              </p:nvSpPr>
              <p:spPr>
                <a:xfrm>
                  <a:off x="931068" y="5317332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B05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401A9683-A2C9-FE14-ACA7-07692FDDEDF1}"/>
                    </a:ext>
                  </a:extLst>
                </p:cNvPr>
                <p:cNvSpPr/>
                <p:nvPr/>
              </p:nvSpPr>
              <p:spPr>
                <a:xfrm>
                  <a:off x="752473" y="5043476"/>
                  <a:ext cx="352425" cy="352425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1BB38639-A176-4E2B-A129-4F67644F3CB6}"/>
              </a:ext>
            </a:extLst>
          </p:cNvPr>
          <p:cNvGrpSpPr/>
          <p:nvPr/>
        </p:nvGrpSpPr>
        <p:grpSpPr>
          <a:xfrm>
            <a:off x="889038" y="3906061"/>
            <a:ext cx="2316695" cy="2168862"/>
            <a:chOff x="806862" y="4357205"/>
            <a:chExt cx="2571750" cy="1581633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8CC31124-2FCD-C480-7A1B-7DA1AAB79BD6}"/>
                </a:ext>
              </a:extLst>
            </p:cNvPr>
            <p:cNvGrpSpPr/>
            <p:nvPr/>
          </p:nvGrpSpPr>
          <p:grpSpPr>
            <a:xfrm>
              <a:off x="806862" y="5057774"/>
              <a:ext cx="1285875" cy="881064"/>
              <a:chOff x="806862" y="5057774"/>
              <a:chExt cx="1285875" cy="881064"/>
            </a:xfrm>
            <a:solidFill>
              <a:schemeClr val="tx1">
                <a:alpha val="50000"/>
              </a:schemeClr>
            </a:solidFill>
          </p:grpSpPr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22453F55-3ACC-7A4D-0B89-F05E3DB2B88B}"/>
                  </a:ext>
                </a:extLst>
              </p:cNvPr>
              <p:cNvSpPr/>
              <p:nvPr/>
            </p:nvSpPr>
            <p:spPr>
              <a:xfrm>
                <a:off x="806862" y="5057775"/>
                <a:ext cx="1285875" cy="881063"/>
              </a:xfrm>
              <a:custGeom>
                <a:avLst/>
                <a:gdLst>
                  <a:gd name="connsiteX0" fmla="*/ 642938 w 1285875"/>
                  <a:gd name="connsiteY0" fmla="*/ 0 h 1143001"/>
                  <a:gd name="connsiteX1" fmla="*/ 1285875 w 1285875"/>
                  <a:gd name="connsiteY1" fmla="*/ 914400 h 1143001"/>
                  <a:gd name="connsiteX2" fmla="*/ 642937 w 1285875"/>
                  <a:gd name="connsiteY2" fmla="*/ 1143001 h 1143001"/>
                  <a:gd name="connsiteX3" fmla="*/ 0 w 1285875"/>
                  <a:gd name="connsiteY3" fmla="*/ 914400 h 1143001"/>
                  <a:gd name="connsiteX4" fmla="*/ 642938 w 1285875"/>
                  <a:gd name="connsiteY4" fmla="*/ 0 h 114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5875" h="1143001">
                    <a:moveTo>
                      <a:pt x="642938" y="0"/>
                    </a:moveTo>
                    <a:lnTo>
                      <a:pt x="1285875" y="914400"/>
                    </a:lnTo>
                    <a:lnTo>
                      <a:pt x="642937" y="1143001"/>
                    </a:lnTo>
                    <a:lnTo>
                      <a:pt x="0" y="914400"/>
                    </a:lnTo>
                    <a:lnTo>
                      <a:pt x="64293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2DF2A867-869E-8715-EB5A-81621730B505}"/>
                  </a:ext>
                </a:extLst>
              </p:cNvPr>
              <p:cNvSpPr/>
              <p:nvPr/>
            </p:nvSpPr>
            <p:spPr>
              <a:xfrm>
                <a:off x="806862" y="5057774"/>
                <a:ext cx="642938" cy="881063"/>
              </a:xfrm>
              <a:custGeom>
                <a:avLst/>
                <a:gdLst>
                  <a:gd name="connsiteX0" fmla="*/ 642938 w 1285875"/>
                  <a:gd name="connsiteY0" fmla="*/ 0 h 1143001"/>
                  <a:gd name="connsiteX1" fmla="*/ 1285875 w 1285875"/>
                  <a:gd name="connsiteY1" fmla="*/ 914400 h 1143001"/>
                  <a:gd name="connsiteX2" fmla="*/ 642937 w 1285875"/>
                  <a:gd name="connsiteY2" fmla="*/ 1143001 h 1143001"/>
                  <a:gd name="connsiteX3" fmla="*/ 0 w 1285875"/>
                  <a:gd name="connsiteY3" fmla="*/ 914400 h 1143001"/>
                  <a:gd name="connsiteX4" fmla="*/ 642938 w 1285875"/>
                  <a:gd name="connsiteY4" fmla="*/ 0 h 1143001"/>
                  <a:gd name="connsiteX0" fmla="*/ 642938 w 642938"/>
                  <a:gd name="connsiteY0" fmla="*/ 0 h 1143001"/>
                  <a:gd name="connsiteX1" fmla="*/ 642937 w 642938"/>
                  <a:gd name="connsiteY1" fmla="*/ 1143001 h 1143001"/>
                  <a:gd name="connsiteX2" fmla="*/ 0 w 642938"/>
                  <a:gd name="connsiteY2" fmla="*/ 914400 h 1143001"/>
                  <a:gd name="connsiteX3" fmla="*/ 642938 w 642938"/>
                  <a:gd name="connsiteY3" fmla="*/ 0 h 114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2938" h="1143001">
                    <a:moveTo>
                      <a:pt x="642938" y="0"/>
                    </a:moveTo>
                    <a:cubicBezTo>
                      <a:pt x="642938" y="381000"/>
                      <a:pt x="642937" y="762001"/>
                      <a:pt x="642937" y="1143001"/>
                    </a:cubicBezTo>
                    <a:lnTo>
                      <a:pt x="0" y="914400"/>
                    </a:lnTo>
                    <a:lnTo>
                      <a:pt x="642938" y="0"/>
                    </a:lnTo>
                    <a:close/>
                  </a:path>
                </a:pathLst>
              </a:custGeom>
              <a:grpFill/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E15EC642-289A-3556-C925-8C3A11619FDC}"/>
                </a:ext>
              </a:extLst>
            </p:cNvPr>
            <p:cNvGrpSpPr/>
            <p:nvPr/>
          </p:nvGrpSpPr>
          <p:grpSpPr>
            <a:xfrm>
              <a:off x="2092737" y="5057774"/>
              <a:ext cx="1285875" cy="881064"/>
              <a:chOff x="806862" y="5057774"/>
              <a:chExt cx="1285875" cy="881064"/>
            </a:xfrm>
            <a:solidFill>
              <a:schemeClr val="tx1">
                <a:alpha val="50000"/>
              </a:schemeClr>
            </a:solidFill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F76A186-3957-6B48-CD28-30A50A54E0DA}"/>
                  </a:ext>
                </a:extLst>
              </p:cNvPr>
              <p:cNvSpPr/>
              <p:nvPr/>
            </p:nvSpPr>
            <p:spPr>
              <a:xfrm>
                <a:off x="806862" y="5057775"/>
                <a:ext cx="1285875" cy="881063"/>
              </a:xfrm>
              <a:custGeom>
                <a:avLst/>
                <a:gdLst>
                  <a:gd name="connsiteX0" fmla="*/ 642938 w 1285875"/>
                  <a:gd name="connsiteY0" fmla="*/ 0 h 1143001"/>
                  <a:gd name="connsiteX1" fmla="*/ 1285875 w 1285875"/>
                  <a:gd name="connsiteY1" fmla="*/ 914400 h 1143001"/>
                  <a:gd name="connsiteX2" fmla="*/ 642937 w 1285875"/>
                  <a:gd name="connsiteY2" fmla="*/ 1143001 h 1143001"/>
                  <a:gd name="connsiteX3" fmla="*/ 0 w 1285875"/>
                  <a:gd name="connsiteY3" fmla="*/ 914400 h 1143001"/>
                  <a:gd name="connsiteX4" fmla="*/ 642938 w 1285875"/>
                  <a:gd name="connsiteY4" fmla="*/ 0 h 114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5875" h="1143001">
                    <a:moveTo>
                      <a:pt x="642938" y="0"/>
                    </a:moveTo>
                    <a:lnTo>
                      <a:pt x="1285875" y="914400"/>
                    </a:lnTo>
                    <a:lnTo>
                      <a:pt x="642937" y="1143001"/>
                    </a:lnTo>
                    <a:lnTo>
                      <a:pt x="0" y="914400"/>
                    </a:lnTo>
                    <a:lnTo>
                      <a:pt x="642938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1C914B4F-8106-4EC0-30A5-B689FD4FD57C}"/>
                  </a:ext>
                </a:extLst>
              </p:cNvPr>
              <p:cNvSpPr/>
              <p:nvPr/>
            </p:nvSpPr>
            <p:spPr>
              <a:xfrm>
                <a:off x="806862" y="5057774"/>
                <a:ext cx="642938" cy="881063"/>
              </a:xfrm>
              <a:custGeom>
                <a:avLst/>
                <a:gdLst>
                  <a:gd name="connsiteX0" fmla="*/ 642938 w 1285875"/>
                  <a:gd name="connsiteY0" fmla="*/ 0 h 1143001"/>
                  <a:gd name="connsiteX1" fmla="*/ 1285875 w 1285875"/>
                  <a:gd name="connsiteY1" fmla="*/ 914400 h 1143001"/>
                  <a:gd name="connsiteX2" fmla="*/ 642937 w 1285875"/>
                  <a:gd name="connsiteY2" fmla="*/ 1143001 h 1143001"/>
                  <a:gd name="connsiteX3" fmla="*/ 0 w 1285875"/>
                  <a:gd name="connsiteY3" fmla="*/ 914400 h 1143001"/>
                  <a:gd name="connsiteX4" fmla="*/ 642938 w 1285875"/>
                  <a:gd name="connsiteY4" fmla="*/ 0 h 1143001"/>
                  <a:gd name="connsiteX0" fmla="*/ 642938 w 642938"/>
                  <a:gd name="connsiteY0" fmla="*/ 0 h 1143001"/>
                  <a:gd name="connsiteX1" fmla="*/ 642937 w 642938"/>
                  <a:gd name="connsiteY1" fmla="*/ 1143001 h 1143001"/>
                  <a:gd name="connsiteX2" fmla="*/ 0 w 642938"/>
                  <a:gd name="connsiteY2" fmla="*/ 914400 h 1143001"/>
                  <a:gd name="connsiteX3" fmla="*/ 642938 w 642938"/>
                  <a:gd name="connsiteY3" fmla="*/ 0 h 114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2938" h="1143001">
                    <a:moveTo>
                      <a:pt x="642938" y="0"/>
                    </a:moveTo>
                    <a:cubicBezTo>
                      <a:pt x="642938" y="381000"/>
                      <a:pt x="642937" y="762001"/>
                      <a:pt x="642937" y="1143001"/>
                    </a:cubicBezTo>
                    <a:lnTo>
                      <a:pt x="0" y="914400"/>
                    </a:lnTo>
                    <a:lnTo>
                      <a:pt x="642938" y="0"/>
                    </a:lnTo>
                    <a:close/>
                  </a:path>
                </a:pathLst>
              </a:custGeom>
              <a:grpFill/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0EC29638-EA64-AD65-DD41-2B509336EB25}"/>
                </a:ext>
              </a:extLst>
            </p:cNvPr>
            <p:cNvGrpSpPr/>
            <p:nvPr/>
          </p:nvGrpSpPr>
          <p:grpSpPr>
            <a:xfrm>
              <a:off x="1449799" y="4357205"/>
              <a:ext cx="1285875" cy="881064"/>
              <a:chOff x="806862" y="5057774"/>
              <a:chExt cx="1285875" cy="881064"/>
            </a:xfrm>
            <a:solidFill>
              <a:schemeClr val="tx1">
                <a:alpha val="50000"/>
              </a:schemeClr>
            </a:solidFill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8952FC91-58CA-7471-FCA4-A3790678C5CC}"/>
                  </a:ext>
                </a:extLst>
              </p:cNvPr>
              <p:cNvSpPr/>
              <p:nvPr/>
            </p:nvSpPr>
            <p:spPr>
              <a:xfrm>
                <a:off x="806862" y="5057775"/>
                <a:ext cx="1285875" cy="881063"/>
              </a:xfrm>
              <a:custGeom>
                <a:avLst/>
                <a:gdLst>
                  <a:gd name="connsiteX0" fmla="*/ 642938 w 1285875"/>
                  <a:gd name="connsiteY0" fmla="*/ 0 h 1143001"/>
                  <a:gd name="connsiteX1" fmla="*/ 1285875 w 1285875"/>
                  <a:gd name="connsiteY1" fmla="*/ 914400 h 1143001"/>
                  <a:gd name="connsiteX2" fmla="*/ 642937 w 1285875"/>
                  <a:gd name="connsiteY2" fmla="*/ 1143001 h 1143001"/>
                  <a:gd name="connsiteX3" fmla="*/ 0 w 1285875"/>
                  <a:gd name="connsiteY3" fmla="*/ 914400 h 1143001"/>
                  <a:gd name="connsiteX4" fmla="*/ 642938 w 1285875"/>
                  <a:gd name="connsiteY4" fmla="*/ 0 h 114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5875" h="1143001">
                    <a:moveTo>
                      <a:pt x="642938" y="0"/>
                    </a:moveTo>
                    <a:lnTo>
                      <a:pt x="1285875" y="914400"/>
                    </a:lnTo>
                    <a:lnTo>
                      <a:pt x="642937" y="1143001"/>
                    </a:lnTo>
                    <a:lnTo>
                      <a:pt x="0" y="914400"/>
                    </a:lnTo>
                    <a:lnTo>
                      <a:pt x="642938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2834FB1B-25FB-C93F-7791-13678F7BC90E}"/>
                  </a:ext>
                </a:extLst>
              </p:cNvPr>
              <p:cNvSpPr/>
              <p:nvPr/>
            </p:nvSpPr>
            <p:spPr>
              <a:xfrm>
                <a:off x="806862" y="5057774"/>
                <a:ext cx="642938" cy="881063"/>
              </a:xfrm>
              <a:custGeom>
                <a:avLst/>
                <a:gdLst>
                  <a:gd name="connsiteX0" fmla="*/ 642938 w 1285875"/>
                  <a:gd name="connsiteY0" fmla="*/ 0 h 1143001"/>
                  <a:gd name="connsiteX1" fmla="*/ 1285875 w 1285875"/>
                  <a:gd name="connsiteY1" fmla="*/ 914400 h 1143001"/>
                  <a:gd name="connsiteX2" fmla="*/ 642937 w 1285875"/>
                  <a:gd name="connsiteY2" fmla="*/ 1143001 h 1143001"/>
                  <a:gd name="connsiteX3" fmla="*/ 0 w 1285875"/>
                  <a:gd name="connsiteY3" fmla="*/ 914400 h 1143001"/>
                  <a:gd name="connsiteX4" fmla="*/ 642938 w 1285875"/>
                  <a:gd name="connsiteY4" fmla="*/ 0 h 1143001"/>
                  <a:gd name="connsiteX0" fmla="*/ 642938 w 642938"/>
                  <a:gd name="connsiteY0" fmla="*/ 0 h 1143001"/>
                  <a:gd name="connsiteX1" fmla="*/ 642937 w 642938"/>
                  <a:gd name="connsiteY1" fmla="*/ 1143001 h 1143001"/>
                  <a:gd name="connsiteX2" fmla="*/ 0 w 642938"/>
                  <a:gd name="connsiteY2" fmla="*/ 914400 h 1143001"/>
                  <a:gd name="connsiteX3" fmla="*/ 642938 w 642938"/>
                  <a:gd name="connsiteY3" fmla="*/ 0 h 114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2938" h="1143001">
                    <a:moveTo>
                      <a:pt x="642938" y="0"/>
                    </a:moveTo>
                    <a:cubicBezTo>
                      <a:pt x="642938" y="381000"/>
                      <a:pt x="642937" y="762001"/>
                      <a:pt x="642937" y="1143001"/>
                    </a:cubicBezTo>
                    <a:lnTo>
                      <a:pt x="0" y="914400"/>
                    </a:lnTo>
                    <a:lnTo>
                      <a:pt x="642938" y="0"/>
                    </a:lnTo>
                    <a:close/>
                  </a:path>
                </a:pathLst>
              </a:custGeom>
              <a:grpFill/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877915D9-158F-2976-8363-4FC04965641C}"/>
              </a:ext>
            </a:extLst>
          </p:cNvPr>
          <p:cNvGrpSpPr/>
          <p:nvPr/>
        </p:nvGrpSpPr>
        <p:grpSpPr>
          <a:xfrm>
            <a:off x="3747244" y="3867756"/>
            <a:ext cx="2493881" cy="2208583"/>
            <a:chOff x="3744185" y="3760801"/>
            <a:chExt cx="3656280" cy="2127115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01DB2D6E-22F0-8C1B-9568-6B463DE8F6B6}"/>
                </a:ext>
              </a:extLst>
            </p:cNvPr>
            <p:cNvGrpSpPr/>
            <p:nvPr/>
          </p:nvGrpSpPr>
          <p:grpSpPr>
            <a:xfrm>
              <a:off x="3744185" y="4763605"/>
              <a:ext cx="1828140" cy="1124311"/>
              <a:chOff x="806862" y="4357205"/>
              <a:chExt cx="2571750" cy="1581633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61B693F0-9611-C6E2-3C60-BE1209F81459}"/>
                  </a:ext>
                </a:extLst>
              </p:cNvPr>
              <p:cNvGrpSpPr/>
              <p:nvPr/>
            </p:nvGrpSpPr>
            <p:grpSpPr>
              <a:xfrm>
                <a:off x="806862" y="5057774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C264F4FD-2922-7DB5-DE86-C9A24DCA0F08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73DB61F-1257-B199-F913-10344C9D9409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33BA9666-A69D-4566-2EE5-4FAD4497FA05}"/>
                  </a:ext>
                </a:extLst>
              </p:cNvPr>
              <p:cNvGrpSpPr/>
              <p:nvPr/>
            </p:nvGrpSpPr>
            <p:grpSpPr>
              <a:xfrm>
                <a:off x="2092737" y="5057774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577167AF-D9A9-798D-8E9A-268A71733DA4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539EFC23-B9F1-69A8-FD3E-334C41B1B11A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27621F41-6E4F-AD6C-8EAE-EAF1D8554D7F}"/>
                  </a:ext>
                </a:extLst>
              </p:cNvPr>
              <p:cNvGrpSpPr/>
              <p:nvPr/>
            </p:nvGrpSpPr>
            <p:grpSpPr>
              <a:xfrm>
                <a:off x="1449799" y="4357205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8FBE3B03-A004-3126-A16C-1F5F6F9C735F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477F00BC-8B13-5718-BA55-964317B5AA28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F209DC3C-350C-6E44-4247-3A8F5EDF09D5}"/>
                </a:ext>
              </a:extLst>
            </p:cNvPr>
            <p:cNvGrpSpPr/>
            <p:nvPr/>
          </p:nvGrpSpPr>
          <p:grpSpPr>
            <a:xfrm>
              <a:off x="5572325" y="4763605"/>
              <a:ext cx="1828140" cy="1124311"/>
              <a:chOff x="806862" y="4357205"/>
              <a:chExt cx="2571750" cy="1581633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32926BA0-7BAB-9EA7-0904-134BFDCE5E92}"/>
                  </a:ext>
                </a:extLst>
              </p:cNvPr>
              <p:cNvGrpSpPr/>
              <p:nvPr/>
            </p:nvGrpSpPr>
            <p:grpSpPr>
              <a:xfrm>
                <a:off x="806862" y="5057774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B91983D-B131-4C68-2419-C7C986138CFE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A1490B15-B18B-8BBA-99CB-3B94DD77059C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D33DD1C9-0B1D-51BE-966A-38CE1C13C97C}"/>
                  </a:ext>
                </a:extLst>
              </p:cNvPr>
              <p:cNvGrpSpPr/>
              <p:nvPr/>
            </p:nvGrpSpPr>
            <p:grpSpPr>
              <a:xfrm>
                <a:off x="2092737" y="5057774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671FCF5B-1991-3A23-DB11-89767B3EE660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8CACB568-0C63-FD5E-8EC7-EA82FE4CDC8E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E6C4E058-3EE3-3F53-5690-9F496B8A9A93}"/>
                  </a:ext>
                </a:extLst>
              </p:cNvPr>
              <p:cNvGrpSpPr/>
              <p:nvPr/>
            </p:nvGrpSpPr>
            <p:grpSpPr>
              <a:xfrm>
                <a:off x="1449799" y="4357205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BECAF4BF-0419-0DEE-4567-0239BB4E8A23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BEC6B441-E056-BE6E-2EEF-83393679688D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8F7FFA2-D71C-A0CA-112A-0BF016889537}"/>
                </a:ext>
              </a:extLst>
            </p:cNvPr>
            <p:cNvGrpSpPr/>
            <p:nvPr/>
          </p:nvGrpSpPr>
          <p:grpSpPr>
            <a:xfrm>
              <a:off x="4658255" y="3760801"/>
              <a:ext cx="1828140" cy="1124311"/>
              <a:chOff x="806862" y="4357205"/>
              <a:chExt cx="2571750" cy="1581633"/>
            </a:xfrm>
          </p:grpSpPr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171860AF-FD51-05DA-0BDA-536F8B694E49}"/>
                  </a:ext>
                </a:extLst>
              </p:cNvPr>
              <p:cNvGrpSpPr/>
              <p:nvPr/>
            </p:nvGrpSpPr>
            <p:grpSpPr>
              <a:xfrm>
                <a:off x="806862" y="5057774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6CDD1D2A-A912-EB75-FD83-8E7960B3424E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396D2DE1-76E6-F2C5-7DF6-1146648882C0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4507340F-55E3-B213-FFA0-5C323FA5F397}"/>
                  </a:ext>
                </a:extLst>
              </p:cNvPr>
              <p:cNvGrpSpPr/>
              <p:nvPr/>
            </p:nvGrpSpPr>
            <p:grpSpPr>
              <a:xfrm>
                <a:off x="2092737" y="5057774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F3BF9D6A-50B8-F37B-8254-6E11EEAC9C02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ADE39AA0-B977-B5E4-F03C-F6380017AC9F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B4933DC4-1A65-BD1A-C7FF-BA7F49F7DA05}"/>
                  </a:ext>
                </a:extLst>
              </p:cNvPr>
              <p:cNvGrpSpPr/>
              <p:nvPr/>
            </p:nvGrpSpPr>
            <p:grpSpPr>
              <a:xfrm>
                <a:off x="1449799" y="4357205"/>
                <a:ext cx="1285875" cy="881064"/>
                <a:chOff x="806862" y="5057774"/>
                <a:chExt cx="1285875" cy="881064"/>
              </a:xfrm>
              <a:solidFill>
                <a:schemeClr val="tx1">
                  <a:alpha val="50000"/>
                </a:schemeClr>
              </a:solidFill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52134B4B-1DC1-D6F8-8DA5-5033BC3189E5}"/>
                    </a:ext>
                  </a:extLst>
                </p:cNvPr>
                <p:cNvSpPr/>
                <p:nvPr/>
              </p:nvSpPr>
              <p:spPr>
                <a:xfrm>
                  <a:off x="806862" y="5057775"/>
                  <a:ext cx="1285875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85875" h="1143001">
                      <a:moveTo>
                        <a:pt x="642938" y="0"/>
                      </a:moveTo>
                      <a:lnTo>
                        <a:pt x="1285875" y="914400"/>
                      </a:lnTo>
                      <a:lnTo>
                        <a:pt x="642937" y="1143001"/>
                      </a:ln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5D00A088-7908-1919-F1C7-7747E508D5FD}"/>
                    </a:ext>
                  </a:extLst>
                </p:cNvPr>
                <p:cNvSpPr/>
                <p:nvPr/>
              </p:nvSpPr>
              <p:spPr>
                <a:xfrm>
                  <a:off x="806862" y="5057774"/>
                  <a:ext cx="642938" cy="881063"/>
                </a:xfrm>
                <a:custGeom>
                  <a:avLst/>
                  <a:gdLst>
                    <a:gd name="connsiteX0" fmla="*/ 642938 w 1285875"/>
                    <a:gd name="connsiteY0" fmla="*/ 0 h 1143001"/>
                    <a:gd name="connsiteX1" fmla="*/ 1285875 w 1285875"/>
                    <a:gd name="connsiteY1" fmla="*/ 914400 h 1143001"/>
                    <a:gd name="connsiteX2" fmla="*/ 642937 w 1285875"/>
                    <a:gd name="connsiteY2" fmla="*/ 1143001 h 1143001"/>
                    <a:gd name="connsiteX3" fmla="*/ 0 w 1285875"/>
                    <a:gd name="connsiteY3" fmla="*/ 914400 h 1143001"/>
                    <a:gd name="connsiteX4" fmla="*/ 642938 w 1285875"/>
                    <a:gd name="connsiteY4" fmla="*/ 0 h 1143001"/>
                    <a:gd name="connsiteX0" fmla="*/ 642938 w 642938"/>
                    <a:gd name="connsiteY0" fmla="*/ 0 h 1143001"/>
                    <a:gd name="connsiteX1" fmla="*/ 642937 w 642938"/>
                    <a:gd name="connsiteY1" fmla="*/ 1143001 h 1143001"/>
                    <a:gd name="connsiteX2" fmla="*/ 0 w 642938"/>
                    <a:gd name="connsiteY2" fmla="*/ 914400 h 1143001"/>
                    <a:gd name="connsiteX3" fmla="*/ 642938 w 642938"/>
                    <a:gd name="connsiteY3" fmla="*/ 0 h 1143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2938" h="1143001">
                      <a:moveTo>
                        <a:pt x="642938" y="0"/>
                      </a:moveTo>
                      <a:cubicBezTo>
                        <a:pt x="642938" y="381000"/>
                        <a:pt x="642937" y="762001"/>
                        <a:pt x="642937" y="1143001"/>
                      </a:cubicBezTo>
                      <a:lnTo>
                        <a:pt x="0" y="914400"/>
                      </a:lnTo>
                      <a:lnTo>
                        <a:pt x="642938" y="0"/>
                      </a:lnTo>
                      <a:close/>
                    </a:path>
                  </a:pathLst>
                </a:custGeom>
                <a:grpFill/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01" name="グループ化 500">
            <a:extLst>
              <a:ext uri="{FF2B5EF4-FFF2-40B4-BE49-F238E27FC236}">
                <a16:creationId xmlns:a16="http://schemas.microsoft.com/office/drawing/2014/main" id="{7867901F-159C-BB28-B346-D624450239CF}"/>
              </a:ext>
            </a:extLst>
          </p:cNvPr>
          <p:cNvGrpSpPr/>
          <p:nvPr/>
        </p:nvGrpSpPr>
        <p:grpSpPr>
          <a:xfrm>
            <a:off x="6604667" y="3808252"/>
            <a:ext cx="2615533" cy="2249648"/>
            <a:chOff x="5418998" y="3760802"/>
            <a:chExt cx="3438211" cy="1942677"/>
          </a:xfrm>
        </p:grpSpPr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FD81C091-10D2-DDC9-3B9D-040DFD0CB27F}"/>
                </a:ext>
              </a:extLst>
            </p:cNvPr>
            <p:cNvGrpSpPr/>
            <p:nvPr/>
          </p:nvGrpSpPr>
          <p:grpSpPr>
            <a:xfrm>
              <a:off x="6277835" y="3760802"/>
              <a:ext cx="1723711" cy="1002804"/>
              <a:chOff x="3744185" y="3760801"/>
              <a:chExt cx="3656280" cy="2127115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991A224B-3AA9-F78E-4774-CFF970C14B44}"/>
                  </a:ext>
                </a:extLst>
              </p:cNvPr>
              <p:cNvGrpSpPr/>
              <p:nvPr/>
            </p:nvGrpSpPr>
            <p:grpSpPr>
              <a:xfrm>
                <a:off x="3744185" y="4763605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386ACB09-7788-29F7-53D5-BAD4CC9B909F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91E1573A-331B-FE7F-F9D5-DA3E47192BB5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823D5236-54C2-6040-3F95-FCBF99C42F28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25CE39E3-054F-8FA5-ECD4-ED38E1940C84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D687B3DF-EBBA-B985-02C1-88FA3CBA3FE2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5A21CC14-09B8-8BE5-8F82-AE65CE4439D3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EB06A629-BC3B-BD18-4786-050BA23AF3C8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B7C4309E-1D85-E3AB-4595-07410E4E6B70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2E13728F-543C-524A-D649-FFF2BF6B07AD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26AB3759-D0AA-DBB1-BC5E-32A34D9785A2}"/>
                  </a:ext>
                </a:extLst>
              </p:cNvPr>
              <p:cNvGrpSpPr/>
              <p:nvPr/>
            </p:nvGrpSpPr>
            <p:grpSpPr>
              <a:xfrm>
                <a:off x="5572325" y="4763605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E41A022B-FA8C-7C0F-2F58-827847A5C019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F27F3B29-488B-237E-37AB-2931D2BC8D4E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C776A0F2-B925-5CB4-78BE-6CC50C82E466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C0EBBD96-8655-7A96-64C4-F2AB39103079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EE6878CB-3455-718B-E1B7-3FC71BC718E9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677E099B-BE94-929D-B115-341308CBAF98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F25B201E-E70C-8B40-0F13-F8C43500EAF2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53EEDB25-A318-BF8F-6B18-023A7A0CF2EF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7F53A3C3-5B12-5473-A4A6-D5F5C82E0A6A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80272557-5376-C350-0401-5BE65D6BE306}"/>
                  </a:ext>
                </a:extLst>
              </p:cNvPr>
              <p:cNvGrpSpPr/>
              <p:nvPr/>
            </p:nvGrpSpPr>
            <p:grpSpPr>
              <a:xfrm>
                <a:off x="4658255" y="3760801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9E758B31-C9A8-80D1-8A2E-03161DE4E2F6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32542527-4739-2D27-7234-E579816066FA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D34C17D1-5CB6-69EA-535D-745279F1292B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0597F90B-F82D-431A-71E0-ADFD1495A6B5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92599CB4-7DD5-5B0A-16F9-9C70139B6FC2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620A3D31-4539-EFCF-6580-B82433D32ECF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15A39724-CA91-77BD-3CCC-860B71152124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7512B690-3097-56A6-6583-DCCE053A78F9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B36A0600-965C-7481-7A49-9034463425EC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0F1E7665-53C5-8AF5-13B5-BE8CDFB5E375}"/>
                </a:ext>
              </a:extLst>
            </p:cNvPr>
            <p:cNvGrpSpPr/>
            <p:nvPr/>
          </p:nvGrpSpPr>
          <p:grpSpPr>
            <a:xfrm>
              <a:off x="5418998" y="4700675"/>
              <a:ext cx="1723711" cy="1002804"/>
              <a:chOff x="3744185" y="3760801"/>
              <a:chExt cx="3656280" cy="2127115"/>
            </a:xfrm>
          </p:grpSpPr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CB584EC-84C2-0D08-77C6-F4600A7C8499}"/>
                  </a:ext>
                </a:extLst>
              </p:cNvPr>
              <p:cNvGrpSpPr/>
              <p:nvPr/>
            </p:nvGrpSpPr>
            <p:grpSpPr>
              <a:xfrm>
                <a:off x="3744185" y="4763605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58C510A3-E387-889F-C918-D5C55483389B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43CD44F7-4D66-FBD2-3FD2-9ADF90C66A77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7822267C-C88F-8561-7B8E-10084BAA2577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6AED177F-6E61-4055-5619-44A8B465C0A8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5AAE8E7F-6950-E21D-F7E5-AFA317113E91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8EBF0497-EC5C-BF3F-3E51-5C9DFB414FF0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7358F7FE-5BA1-4C5C-7C9D-796B3CEA28EE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6AF4A312-B88F-1EBC-9B61-7F81F1610555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B42CE618-2852-9194-1EF9-69E0BCE5CE86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32C6FBE9-A720-0E1B-F950-DC8F8F6D09D6}"/>
                  </a:ext>
                </a:extLst>
              </p:cNvPr>
              <p:cNvGrpSpPr/>
              <p:nvPr/>
            </p:nvGrpSpPr>
            <p:grpSpPr>
              <a:xfrm>
                <a:off x="5572325" y="4763605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3ADD5FE5-6991-BCA3-4B4F-B50CEAEFAD11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D7554A6E-87A9-B506-5A6C-58749D8ACD1C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250954E5-1620-7787-0119-FA5ABCE5D842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C812CC76-1881-8A79-CA1A-F00598B16CE7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26407C46-5086-7DBF-FCEB-0DAE9353EDD0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7F83B36B-F6C2-2EB7-1B1D-ABF80EFAA1E8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B04719D8-8212-23F2-4F35-A25FC9803271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0130CFF9-6EC7-4384-1D55-E3C61AA6ED50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E8ACBED3-4F0B-7DFF-5A1B-9CECA92C77BE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60B608A6-69DB-703D-B18F-4661AD3A436D}"/>
                  </a:ext>
                </a:extLst>
              </p:cNvPr>
              <p:cNvGrpSpPr/>
              <p:nvPr/>
            </p:nvGrpSpPr>
            <p:grpSpPr>
              <a:xfrm>
                <a:off x="4658255" y="3760801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F693A66B-9AFE-424C-B2C6-95072E8320F1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0F4300DA-A210-039D-3683-5A2DBCD2B779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4B85F3B5-2598-F4A5-3C04-36C426C09D54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B96FC02A-299B-51C9-C11F-4FFB5ABF00F5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7D438963-346A-7A61-F6CC-38F7EB19015B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A7912E9E-37D7-531B-AF17-0AF0A12E9BBF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30468D1D-CA19-8E0A-669F-38290C1C5BA1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DA87313A-ACD1-DC74-5A2A-28C1C15152EE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9D5FC8D6-A0F2-05E1-046C-CBCE42B746B5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E0AB40F3-EF39-348D-1C94-124342572C96}"/>
                </a:ext>
              </a:extLst>
            </p:cNvPr>
            <p:cNvGrpSpPr/>
            <p:nvPr/>
          </p:nvGrpSpPr>
          <p:grpSpPr>
            <a:xfrm>
              <a:off x="7133498" y="4700675"/>
              <a:ext cx="1723711" cy="1002804"/>
              <a:chOff x="3744185" y="3760801"/>
              <a:chExt cx="3656280" cy="2127115"/>
            </a:xfrm>
          </p:grpSpPr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B3EC4E80-14DA-3434-F4F0-19E3BCDD168A}"/>
                  </a:ext>
                </a:extLst>
              </p:cNvPr>
              <p:cNvGrpSpPr/>
              <p:nvPr/>
            </p:nvGrpSpPr>
            <p:grpSpPr>
              <a:xfrm>
                <a:off x="3744185" y="4763605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D8AF328D-8029-7B15-C18C-EF5E4A409C16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4022DFFC-A9B4-2E29-F20F-B6C436E9ECC8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A80EB9C5-4736-4F34-D42A-48F2B1AAE34D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5A8CD423-164F-FED7-F903-C5D9FFB2F31D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42BDEDE0-8B2F-97C6-A40C-6D4AE4F5169E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C81647F0-6E2B-39DD-B4E5-C018088CDAE0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8DFFC2BE-5D85-3C29-1FB4-03D0935711F4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5BB45494-95F5-E9C1-4C3E-421A27CF52F3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6252F805-FDAA-1436-F2D5-3B1CD65B9CB8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B8C826FA-005A-BDE1-7AA6-2F7CDECDE4DC}"/>
                  </a:ext>
                </a:extLst>
              </p:cNvPr>
              <p:cNvGrpSpPr/>
              <p:nvPr/>
            </p:nvGrpSpPr>
            <p:grpSpPr>
              <a:xfrm>
                <a:off x="5572325" y="4763605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E5F17EE1-3494-B29D-EED2-FC6CFEC66834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1499B0FE-6596-ED68-079D-96D606D456FB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17B4AEC8-5B30-484A-87CB-076D4FA4A65B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2B8CB86F-A689-7381-385D-1F2A8C8DA74B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DAACB815-A266-22DE-20BC-2804FA945BAF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1A4E577E-41E8-7F1A-730A-18E187955697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A74A7178-113D-CB42-12C9-F41106AE1B11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3423AFB7-B3BC-4B58-84DB-2901B439506E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B6D0B987-B9C1-1D29-6DF8-D111129DE030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3EFAE5B6-29D4-F5DD-0E3A-56D0000667A4}"/>
                  </a:ext>
                </a:extLst>
              </p:cNvPr>
              <p:cNvGrpSpPr/>
              <p:nvPr/>
            </p:nvGrpSpPr>
            <p:grpSpPr>
              <a:xfrm>
                <a:off x="4658255" y="3760801"/>
                <a:ext cx="1828140" cy="1124311"/>
                <a:chOff x="806862" y="4357205"/>
                <a:chExt cx="2571750" cy="1581633"/>
              </a:xfrm>
            </p:grpSpPr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29E749EC-975B-482A-D27F-6A5FED95B081}"/>
                    </a:ext>
                  </a:extLst>
                </p:cNvPr>
                <p:cNvGrpSpPr/>
                <p:nvPr/>
              </p:nvGrpSpPr>
              <p:grpSpPr>
                <a:xfrm>
                  <a:off x="806862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2FA7931F-ACB4-F15E-5825-DD528912761B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EADCAE60-FB86-D8CF-BDCE-FA38C5C9C0CD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7E83AD8A-19F9-6698-1B5C-A5D189AA52F8}"/>
                    </a:ext>
                  </a:extLst>
                </p:cNvPr>
                <p:cNvGrpSpPr/>
                <p:nvPr/>
              </p:nvGrpSpPr>
              <p:grpSpPr>
                <a:xfrm>
                  <a:off x="2092737" y="5057774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682E5634-FDDE-276E-3471-E46AFA6A1B2D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92488A74-0B52-EB9E-1250-9551EBA8009E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3DD40735-8683-8E64-3862-E6123FF80E5D}"/>
                    </a:ext>
                  </a:extLst>
                </p:cNvPr>
                <p:cNvGrpSpPr/>
                <p:nvPr/>
              </p:nvGrpSpPr>
              <p:grpSpPr>
                <a:xfrm>
                  <a:off x="1449799" y="4357205"/>
                  <a:ext cx="1285875" cy="881064"/>
                  <a:chOff x="806862" y="5057774"/>
                  <a:chExt cx="1285875" cy="881064"/>
                </a:xfrm>
                <a:solidFill>
                  <a:schemeClr val="tx1">
                    <a:alpha val="50000"/>
                  </a:schemeClr>
                </a:solidFill>
              </p:grpSpPr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D721A915-E35E-0461-0520-8B4B1F5E85B5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5"/>
                    <a:ext cx="1285875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85875" h="1143001">
                        <a:moveTo>
                          <a:pt x="642938" y="0"/>
                        </a:moveTo>
                        <a:lnTo>
                          <a:pt x="1285875" y="914400"/>
                        </a:lnTo>
                        <a:lnTo>
                          <a:pt x="642937" y="1143001"/>
                        </a:ln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E343F3D5-17ED-8B00-FED2-302CF1BADBC4}"/>
                      </a:ext>
                    </a:extLst>
                  </p:cNvPr>
                  <p:cNvSpPr/>
                  <p:nvPr/>
                </p:nvSpPr>
                <p:spPr>
                  <a:xfrm>
                    <a:off x="806862" y="5057774"/>
                    <a:ext cx="642938" cy="881063"/>
                  </a:xfrm>
                  <a:custGeom>
                    <a:avLst/>
                    <a:gdLst>
                      <a:gd name="connsiteX0" fmla="*/ 642938 w 1285875"/>
                      <a:gd name="connsiteY0" fmla="*/ 0 h 1143001"/>
                      <a:gd name="connsiteX1" fmla="*/ 1285875 w 1285875"/>
                      <a:gd name="connsiteY1" fmla="*/ 914400 h 1143001"/>
                      <a:gd name="connsiteX2" fmla="*/ 642937 w 1285875"/>
                      <a:gd name="connsiteY2" fmla="*/ 1143001 h 1143001"/>
                      <a:gd name="connsiteX3" fmla="*/ 0 w 1285875"/>
                      <a:gd name="connsiteY3" fmla="*/ 914400 h 1143001"/>
                      <a:gd name="connsiteX4" fmla="*/ 642938 w 1285875"/>
                      <a:gd name="connsiteY4" fmla="*/ 0 h 1143001"/>
                      <a:gd name="connsiteX0" fmla="*/ 642938 w 642938"/>
                      <a:gd name="connsiteY0" fmla="*/ 0 h 1143001"/>
                      <a:gd name="connsiteX1" fmla="*/ 642937 w 642938"/>
                      <a:gd name="connsiteY1" fmla="*/ 1143001 h 1143001"/>
                      <a:gd name="connsiteX2" fmla="*/ 0 w 642938"/>
                      <a:gd name="connsiteY2" fmla="*/ 914400 h 1143001"/>
                      <a:gd name="connsiteX3" fmla="*/ 642938 w 642938"/>
                      <a:gd name="connsiteY3" fmla="*/ 0 h 1143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42938" h="1143001">
                        <a:moveTo>
                          <a:pt x="642938" y="0"/>
                        </a:moveTo>
                        <a:cubicBezTo>
                          <a:pt x="642938" y="381000"/>
                          <a:pt x="642937" y="762001"/>
                          <a:pt x="642937" y="1143001"/>
                        </a:cubicBezTo>
                        <a:lnTo>
                          <a:pt x="0" y="914400"/>
                        </a:lnTo>
                        <a:lnTo>
                          <a:pt x="6429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199252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181193</TotalTime>
  <Words>6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pptxo20_フラクタル図形</dc:title>
  <dc:subject>pptxo20_フラクタル図形</dc:subject>
  <dc:creator>でじけろお</dc:creator>
  <cp:lastModifiedBy>Keroo</cp:lastModifiedBy>
  <cp:revision>1</cp:revision>
  <dcterms:created xsi:type="dcterms:W3CDTF">2018-05-20T00:31:01Z</dcterms:created>
  <dcterms:modified xsi:type="dcterms:W3CDTF">2025-09-18T06:57:53Z</dcterms:modified>
  <cp:version>1</cp:version>
</cp:coreProperties>
</file>